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4"/>
  </p:sldMasterIdLst>
  <p:notesMasterIdLst>
    <p:notesMasterId r:id="rId41"/>
  </p:notesMasterIdLst>
  <p:sldIdLst>
    <p:sldId id="256" r:id="rId5"/>
    <p:sldId id="298" r:id="rId6"/>
    <p:sldId id="264" r:id="rId7"/>
    <p:sldId id="278" r:id="rId8"/>
    <p:sldId id="302" r:id="rId9"/>
    <p:sldId id="265" r:id="rId10"/>
    <p:sldId id="326" r:id="rId11"/>
    <p:sldId id="327" r:id="rId12"/>
    <p:sldId id="324" r:id="rId13"/>
    <p:sldId id="325" r:id="rId14"/>
    <p:sldId id="328" r:id="rId15"/>
    <p:sldId id="312" r:id="rId16"/>
    <p:sldId id="306" r:id="rId17"/>
    <p:sldId id="309" r:id="rId18"/>
    <p:sldId id="308" r:id="rId19"/>
    <p:sldId id="310" r:id="rId20"/>
    <p:sldId id="311" r:id="rId21"/>
    <p:sldId id="329" r:id="rId22"/>
    <p:sldId id="330" r:id="rId23"/>
    <p:sldId id="331" r:id="rId24"/>
    <p:sldId id="332" r:id="rId25"/>
    <p:sldId id="307" r:id="rId26"/>
    <p:sldId id="314" r:id="rId27"/>
    <p:sldId id="316" r:id="rId28"/>
    <p:sldId id="317" r:id="rId29"/>
    <p:sldId id="315" r:id="rId30"/>
    <p:sldId id="318" r:id="rId31"/>
    <p:sldId id="319" r:id="rId32"/>
    <p:sldId id="333" r:id="rId33"/>
    <p:sldId id="334" r:id="rId34"/>
    <p:sldId id="335" r:id="rId35"/>
    <p:sldId id="336" r:id="rId36"/>
    <p:sldId id="320" r:id="rId37"/>
    <p:sldId id="322" r:id="rId38"/>
    <p:sldId id="321" r:id="rId39"/>
    <p:sldId id="323"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086509D-D60B-4812-B7F1-01B20A666A89}">
          <p14:sldIdLst>
            <p14:sldId id="256"/>
            <p14:sldId id="298"/>
          </p14:sldIdLst>
        </p14:section>
        <p14:section name="Why we need IPL Predictions &amp; Analysis" id="{8B924C43-D0EB-48EA-8C11-B8EC793CFBB2}">
          <p14:sldIdLst>
            <p14:sldId id="264"/>
            <p14:sldId id="278"/>
            <p14:sldId id="302"/>
          </p14:sldIdLst>
        </p14:section>
        <p14:section name="Frontend" id="{3BB911F8-7ADB-409D-8036-AA75358ECCC8}">
          <p14:sldIdLst>
            <p14:sldId id="265"/>
            <p14:sldId id="326"/>
            <p14:sldId id="327"/>
            <p14:sldId id="324"/>
            <p14:sldId id="325"/>
            <p14:sldId id="328"/>
          </p14:sldIdLst>
        </p14:section>
        <p14:section name="Visualization" id="{4F9F514D-F041-473B-BC85-3613D396C2F7}">
          <p14:sldIdLst>
            <p14:sldId id="312"/>
            <p14:sldId id="306"/>
            <p14:sldId id="309"/>
            <p14:sldId id="308"/>
            <p14:sldId id="310"/>
            <p14:sldId id="311"/>
            <p14:sldId id="329"/>
          </p14:sldIdLst>
        </p14:section>
        <p14:section name="DashBoards" id="{779A90E8-340B-4CE7-8869-9F05F3668AD5}">
          <p14:sldIdLst>
            <p14:sldId id="330"/>
            <p14:sldId id="331"/>
            <p14:sldId id="332"/>
          </p14:sldIdLst>
        </p14:section>
        <p14:section name="Machine Learning" id="{6DF2A834-C499-413D-8EDB-8044F71E9523}">
          <p14:sldIdLst>
            <p14:sldId id="307"/>
            <p14:sldId id="314"/>
            <p14:sldId id="316"/>
            <p14:sldId id="317"/>
            <p14:sldId id="315"/>
            <p14:sldId id="318"/>
          </p14:sldIdLst>
        </p14:section>
        <p14:section name="Backend" id="{18F85E69-C089-43B9-A936-01E7030EBF24}">
          <p14:sldIdLst>
            <p14:sldId id="319"/>
            <p14:sldId id="333"/>
            <p14:sldId id="334"/>
            <p14:sldId id="335"/>
            <p14:sldId id="336"/>
            <p14:sldId id="320"/>
            <p14:sldId id="322"/>
            <p14:sldId id="321"/>
            <p14:sldId id="32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80417" autoAdjust="0"/>
  </p:normalViewPr>
  <p:slideViewPr>
    <p:cSldViewPr snapToGrid="0">
      <p:cViewPr varScale="1">
        <p:scale>
          <a:sx n="88" d="100"/>
          <a:sy n="88" d="100"/>
        </p:scale>
        <p:origin x="451" y="62"/>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SchemeForSuggestions">
  <dgm:title val="Color Scheme for Suggestions"/>
  <dgm:desc val="Color Scheme for Suggestions"/>
  <dgm:catLst>
    <dgm:cat type="Other" pri="2"/>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bg1">
        <a:lumMod val="95000"/>
      </a:schemeClr>
    </dgm:fillClrLst>
    <dgm:linClrLst>
      <a:schemeClr val="bg1">
        <a:lumMod val="95000"/>
      </a:schemeClr>
    </dgm:linClrLst>
    <dgm:effectClrLst/>
    <dgm:txLinClrLst/>
    <dgm:txFillClrLst meth="repeat">
      <a:schemeClr val="tx1">
        <a:lumMod val="75000"/>
        <a:lumOff val="25000"/>
      </a:schemeClr>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855066-CEA0-4525-B2D8-0C2BDDA66785}" type="doc">
      <dgm:prSet loTypeId="urn:microsoft.com/office/officeart/2016/7/layout/LinearArrowProcessNumbered" loCatId="process" qsTypeId="urn:microsoft.com/office/officeart/2005/8/quickstyle/simple4" qsCatId="simple" csTypeId="urn:microsoft.com/office/officeart/2005/8/colors/colorful1" csCatId="colorful" phldr="1"/>
      <dgm:spPr/>
      <dgm:t>
        <a:bodyPr/>
        <a:lstStyle/>
        <a:p>
          <a:endParaRPr lang="en-US"/>
        </a:p>
      </dgm:t>
    </dgm:pt>
    <dgm:pt modelId="{81AD9EAC-BF3F-4416-A749-81F655C58DF3}">
      <dgm:prSet/>
      <dgm:spPr/>
      <dgm:t>
        <a:bodyPr/>
        <a:lstStyle/>
        <a:p>
          <a:r>
            <a:rPr lang="en-US" dirty="0"/>
            <a:t>Analyzing Players performances and their strengths</a:t>
          </a:r>
        </a:p>
      </dgm:t>
    </dgm:pt>
    <dgm:pt modelId="{100D39BA-EA23-4425-A48B-97069FB28CD9}" type="parTrans" cxnId="{E767DF65-E117-4E89-BC92-321285126D41}">
      <dgm:prSet/>
      <dgm:spPr/>
      <dgm:t>
        <a:bodyPr/>
        <a:lstStyle/>
        <a:p>
          <a:endParaRPr lang="en-US"/>
        </a:p>
      </dgm:t>
    </dgm:pt>
    <dgm:pt modelId="{F3D6A556-570C-4999-911E-45A77AA7B2DD}" type="sibTrans" cxnId="{E767DF65-E117-4E89-BC92-321285126D41}">
      <dgm:prSet phldrT="1" phldr="0"/>
      <dgm:spPr/>
      <dgm:t>
        <a:bodyPr/>
        <a:lstStyle/>
        <a:p>
          <a:r>
            <a:rPr lang="en-US"/>
            <a:t>1</a:t>
          </a:r>
          <a:endParaRPr lang="en-US" dirty="0"/>
        </a:p>
      </dgm:t>
    </dgm:pt>
    <dgm:pt modelId="{ED2A938B-56AE-4C3A-9224-67600BF9509C}">
      <dgm:prSet/>
      <dgm:spPr/>
      <dgm:t>
        <a:bodyPr/>
        <a:lstStyle/>
        <a:p>
          <a:r>
            <a:rPr lang="en-US" dirty="0"/>
            <a:t>Some Categories like gambling, betting which are illegal are converted into legal activities in the form of dream11, bet365.</a:t>
          </a:r>
        </a:p>
      </dgm:t>
    </dgm:pt>
    <dgm:pt modelId="{1044E332-8B05-454B-B3B7-D8393EF25946}" type="parTrans" cxnId="{F31D84C2-9F45-4AB2-B714-2E9FA462964D}">
      <dgm:prSet/>
      <dgm:spPr/>
      <dgm:t>
        <a:bodyPr/>
        <a:lstStyle/>
        <a:p>
          <a:endParaRPr lang="en-US"/>
        </a:p>
      </dgm:t>
    </dgm:pt>
    <dgm:pt modelId="{259BBFFA-ADB1-40B6-9089-DA0AD0B2A537}" type="sibTrans" cxnId="{F31D84C2-9F45-4AB2-B714-2E9FA462964D}">
      <dgm:prSet phldrT="2" phldr="0"/>
      <dgm:spPr/>
      <dgm:t>
        <a:bodyPr/>
        <a:lstStyle/>
        <a:p>
          <a:r>
            <a:rPr lang="en-US"/>
            <a:t>2</a:t>
          </a:r>
        </a:p>
      </dgm:t>
    </dgm:pt>
    <dgm:pt modelId="{152B957C-3A0E-46B2-8A83-89DAD1999A78}">
      <dgm:prSet/>
      <dgm:spPr/>
      <dgm:t>
        <a:bodyPr/>
        <a:lstStyle/>
        <a:p>
          <a:r>
            <a:rPr lang="en-US" dirty="0"/>
            <a:t>To study the performances of IPL with past data which can see easily with Tableau like  Wins and Loses, Wickets taken, Runes Scored, etc.</a:t>
          </a:r>
        </a:p>
      </dgm:t>
    </dgm:pt>
    <dgm:pt modelId="{D949EA0C-49BE-4AF0-9987-ECD8E58ABED1}" type="parTrans" cxnId="{DAA13A6C-C60D-4D93-8E25-B79540E7EDCA}">
      <dgm:prSet/>
      <dgm:spPr/>
      <dgm:t>
        <a:bodyPr/>
        <a:lstStyle/>
        <a:p>
          <a:endParaRPr lang="en-US"/>
        </a:p>
      </dgm:t>
    </dgm:pt>
    <dgm:pt modelId="{2EDCA72C-42D4-4037-901F-BA7410DEF88B}" type="sibTrans" cxnId="{DAA13A6C-C60D-4D93-8E25-B79540E7EDCA}">
      <dgm:prSet phldrT="3" phldr="0"/>
      <dgm:spPr/>
      <dgm:t>
        <a:bodyPr/>
        <a:lstStyle/>
        <a:p>
          <a:r>
            <a:rPr lang="en-US"/>
            <a:t>3</a:t>
          </a:r>
        </a:p>
      </dgm:t>
    </dgm:pt>
    <dgm:pt modelId="{2F6E3991-DA43-4E9F-8B59-0EA78CFFC119}">
      <dgm:prSet/>
      <dgm:spPr/>
      <dgm:t>
        <a:bodyPr/>
        <a:lstStyle/>
        <a:p>
          <a:r>
            <a:rPr lang="en-US" dirty="0"/>
            <a:t>Effective quick decisions can be taken on toss and toss opting.</a:t>
          </a:r>
        </a:p>
      </dgm:t>
    </dgm:pt>
    <dgm:pt modelId="{819DFCFE-176E-4917-AF23-1430F08B5AC2}" type="parTrans" cxnId="{8F151D47-34EB-4E4A-AEB5-86CD506A41CE}">
      <dgm:prSet/>
      <dgm:spPr/>
      <dgm:t>
        <a:bodyPr/>
        <a:lstStyle/>
        <a:p>
          <a:endParaRPr lang="en-US"/>
        </a:p>
      </dgm:t>
    </dgm:pt>
    <dgm:pt modelId="{3A27BACD-9A37-4A7A-B99F-D410B220A16C}" type="sibTrans" cxnId="{8F151D47-34EB-4E4A-AEB5-86CD506A41CE}">
      <dgm:prSet phldrT="4" phldr="0"/>
      <dgm:spPr/>
      <dgm:t>
        <a:bodyPr/>
        <a:lstStyle/>
        <a:p>
          <a:r>
            <a:rPr lang="en-US"/>
            <a:t>4</a:t>
          </a:r>
        </a:p>
      </dgm:t>
    </dgm:pt>
    <dgm:pt modelId="{762754F3-880B-47F6-8F8C-E9538A07AAE7}" type="pres">
      <dgm:prSet presAssocID="{6A855066-CEA0-4525-B2D8-0C2BDDA66785}" presName="linearFlow" presStyleCnt="0">
        <dgm:presLayoutVars>
          <dgm:dir/>
          <dgm:animLvl val="lvl"/>
          <dgm:resizeHandles val="exact"/>
        </dgm:presLayoutVars>
      </dgm:prSet>
      <dgm:spPr/>
    </dgm:pt>
    <dgm:pt modelId="{09F1A027-F354-47AA-864D-05D9B5E237A2}" type="pres">
      <dgm:prSet presAssocID="{81AD9EAC-BF3F-4416-A749-81F655C58DF3}" presName="compositeNode" presStyleCnt="0"/>
      <dgm:spPr/>
    </dgm:pt>
    <dgm:pt modelId="{36A93C0E-1453-49D4-AEB6-DDA7A6291915}" type="pres">
      <dgm:prSet presAssocID="{81AD9EAC-BF3F-4416-A749-81F655C58DF3}" presName="parTx" presStyleLbl="node1" presStyleIdx="0" presStyleCnt="0">
        <dgm:presLayoutVars>
          <dgm:chMax val="0"/>
          <dgm:chPref val="0"/>
          <dgm:bulletEnabled val="1"/>
        </dgm:presLayoutVars>
      </dgm:prSet>
      <dgm:spPr/>
    </dgm:pt>
    <dgm:pt modelId="{0633C8F3-B357-4516-951C-5B8428201ABB}" type="pres">
      <dgm:prSet presAssocID="{81AD9EAC-BF3F-4416-A749-81F655C58DF3}" presName="parSh" presStyleCnt="0"/>
      <dgm:spPr/>
    </dgm:pt>
    <dgm:pt modelId="{36E4732E-32D2-4F8C-BD38-500A4C822C08}" type="pres">
      <dgm:prSet presAssocID="{81AD9EAC-BF3F-4416-A749-81F655C58DF3}" presName="lineNode" presStyleLbl="alignAccFollowNode1" presStyleIdx="0" presStyleCnt="12"/>
      <dgm:spPr/>
    </dgm:pt>
    <dgm:pt modelId="{B3977BD5-710D-40F7-AE8A-D4C24675C4FB}" type="pres">
      <dgm:prSet presAssocID="{81AD9EAC-BF3F-4416-A749-81F655C58DF3}" presName="lineArrowNode" presStyleLbl="alignAccFollowNode1" presStyleIdx="1" presStyleCnt="12"/>
      <dgm:spPr/>
    </dgm:pt>
    <dgm:pt modelId="{5D698899-71B2-48B0-AF80-06A13D27A012}" type="pres">
      <dgm:prSet presAssocID="{F3D6A556-570C-4999-911E-45A77AA7B2DD}" presName="sibTransNodeCircle" presStyleLbl="alignNode1" presStyleIdx="0" presStyleCnt="4">
        <dgm:presLayoutVars>
          <dgm:chMax val="0"/>
          <dgm:bulletEnabled/>
        </dgm:presLayoutVars>
      </dgm:prSet>
      <dgm:spPr/>
    </dgm:pt>
    <dgm:pt modelId="{2565173D-A7A9-4217-B016-21F2C504641F}" type="pres">
      <dgm:prSet presAssocID="{F3D6A556-570C-4999-911E-45A77AA7B2DD}" presName="spacerBetweenCircleAndCallout" presStyleCnt="0">
        <dgm:presLayoutVars/>
      </dgm:prSet>
      <dgm:spPr/>
    </dgm:pt>
    <dgm:pt modelId="{E87F459E-8D84-4773-9838-1124A2BD0FB9}" type="pres">
      <dgm:prSet presAssocID="{81AD9EAC-BF3F-4416-A749-81F655C58DF3}" presName="nodeText" presStyleLbl="alignAccFollowNode1" presStyleIdx="2" presStyleCnt="12">
        <dgm:presLayoutVars>
          <dgm:bulletEnabled val="1"/>
        </dgm:presLayoutVars>
      </dgm:prSet>
      <dgm:spPr/>
    </dgm:pt>
    <dgm:pt modelId="{E5D61658-D2D1-4CB9-9A1C-165AFAB19479}" type="pres">
      <dgm:prSet presAssocID="{F3D6A556-570C-4999-911E-45A77AA7B2DD}" presName="sibTransComposite" presStyleCnt="0"/>
      <dgm:spPr/>
    </dgm:pt>
    <dgm:pt modelId="{D842251A-E20E-478D-9CF6-7A57458C53CE}" type="pres">
      <dgm:prSet presAssocID="{ED2A938B-56AE-4C3A-9224-67600BF9509C}" presName="compositeNode" presStyleCnt="0"/>
      <dgm:spPr/>
    </dgm:pt>
    <dgm:pt modelId="{B91EAF1E-6D4A-458C-8EC9-A3AA4FEDC72A}" type="pres">
      <dgm:prSet presAssocID="{ED2A938B-56AE-4C3A-9224-67600BF9509C}" presName="parTx" presStyleLbl="node1" presStyleIdx="0" presStyleCnt="0">
        <dgm:presLayoutVars>
          <dgm:chMax val="0"/>
          <dgm:chPref val="0"/>
          <dgm:bulletEnabled val="1"/>
        </dgm:presLayoutVars>
      </dgm:prSet>
      <dgm:spPr/>
    </dgm:pt>
    <dgm:pt modelId="{6ED235C8-CA6A-48AC-AC16-BAC3F3F8B989}" type="pres">
      <dgm:prSet presAssocID="{ED2A938B-56AE-4C3A-9224-67600BF9509C}" presName="parSh" presStyleCnt="0"/>
      <dgm:spPr/>
    </dgm:pt>
    <dgm:pt modelId="{F128F495-F185-4BAB-BCB8-27ECB96182B2}" type="pres">
      <dgm:prSet presAssocID="{ED2A938B-56AE-4C3A-9224-67600BF9509C}" presName="lineNode" presStyleLbl="alignAccFollowNode1" presStyleIdx="3" presStyleCnt="12"/>
      <dgm:spPr/>
    </dgm:pt>
    <dgm:pt modelId="{D1EEA2DF-7E96-46ED-96DA-D471256CC31A}" type="pres">
      <dgm:prSet presAssocID="{ED2A938B-56AE-4C3A-9224-67600BF9509C}" presName="lineArrowNode" presStyleLbl="alignAccFollowNode1" presStyleIdx="4" presStyleCnt="12"/>
      <dgm:spPr/>
    </dgm:pt>
    <dgm:pt modelId="{5EA2B347-7D30-455B-960C-CA779506ED96}" type="pres">
      <dgm:prSet presAssocID="{259BBFFA-ADB1-40B6-9089-DA0AD0B2A537}" presName="sibTransNodeCircle" presStyleLbl="alignNode1" presStyleIdx="1" presStyleCnt="4">
        <dgm:presLayoutVars>
          <dgm:chMax val="0"/>
          <dgm:bulletEnabled/>
        </dgm:presLayoutVars>
      </dgm:prSet>
      <dgm:spPr/>
    </dgm:pt>
    <dgm:pt modelId="{E80652E6-4763-44AC-87E2-A246E06E380E}" type="pres">
      <dgm:prSet presAssocID="{259BBFFA-ADB1-40B6-9089-DA0AD0B2A537}" presName="spacerBetweenCircleAndCallout" presStyleCnt="0">
        <dgm:presLayoutVars/>
      </dgm:prSet>
      <dgm:spPr/>
    </dgm:pt>
    <dgm:pt modelId="{4DEC99D8-52A7-4C3E-BC1E-08E180EBDD71}" type="pres">
      <dgm:prSet presAssocID="{ED2A938B-56AE-4C3A-9224-67600BF9509C}" presName="nodeText" presStyleLbl="alignAccFollowNode1" presStyleIdx="5" presStyleCnt="12">
        <dgm:presLayoutVars>
          <dgm:bulletEnabled val="1"/>
        </dgm:presLayoutVars>
      </dgm:prSet>
      <dgm:spPr/>
    </dgm:pt>
    <dgm:pt modelId="{1B0FF203-1B27-46E9-85E6-8BE51CECD2E2}" type="pres">
      <dgm:prSet presAssocID="{259BBFFA-ADB1-40B6-9089-DA0AD0B2A537}" presName="sibTransComposite" presStyleCnt="0"/>
      <dgm:spPr/>
    </dgm:pt>
    <dgm:pt modelId="{C04EE7B7-595F-4778-9782-946DA7674F4C}" type="pres">
      <dgm:prSet presAssocID="{152B957C-3A0E-46B2-8A83-89DAD1999A78}" presName="compositeNode" presStyleCnt="0"/>
      <dgm:spPr/>
    </dgm:pt>
    <dgm:pt modelId="{A05B02AC-D7AF-47BB-831E-5FB56ACB9CA4}" type="pres">
      <dgm:prSet presAssocID="{152B957C-3A0E-46B2-8A83-89DAD1999A78}" presName="parTx" presStyleLbl="node1" presStyleIdx="0" presStyleCnt="0">
        <dgm:presLayoutVars>
          <dgm:chMax val="0"/>
          <dgm:chPref val="0"/>
          <dgm:bulletEnabled val="1"/>
        </dgm:presLayoutVars>
      </dgm:prSet>
      <dgm:spPr/>
    </dgm:pt>
    <dgm:pt modelId="{DBD262D4-7AA5-4B30-A9A3-8533D982C2CA}" type="pres">
      <dgm:prSet presAssocID="{152B957C-3A0E-46B2-8A83-89DAD1999A78}" presName="parSh" presStyleCnt="0"/>
      <dgm:spPr/>
    </dgm:pt>
    <dgm:pt modelId="{4F9414C7-D95C-4833-98BB-11E1F61E36A3}" type="pres">
      <dgm:prSet presAssocID="{152B957C-3A0E-46B2-8A83-89DAD1999A78}" presName="lineNode" presStyleLbl="alignAccFollowNode1" presStyleIdx="6" presStyleCnt="12"/>
      <dgm:spPr/>
    </dgm:pt>
    <dgm:pt modelId="{B81BA18D-CD81-46B3-8825-FBAE366DB61F}" type="pres">
      <dgm:prSet presAssocID="{152B957C-3A0E-46B2-8A83-89DAD1999A78}" presName="lineArrowNode" presStyleLbl="alignAccFollowNode1" presStyleIdx="7" presStyleCnt="12"/>
      <dgm:spPr/>
    </dgm:pt>
    <dgm:pt modelId="{6023488A-3B8E-4DCB-97F7-26833D509405}" type="pres">
      <dgm:prSet presAssocID="{2EDCA72C-42D4-4037-901F-BA7410DEF88B}" presName="sibTransNodeCircle" presStyleLbl="alignNode1" presStyleIdx="2" presStyleCnt="4">
        <dgm:presLayoutVars>
          <dgm:chMax val="0"/>
          <dgm:bulletEnabled/>
        </dgm:presLayoutVars>
      </dgm:prSet>
      <dgm:spPr/>
    </dgm:pt>
    <dgm:pt modelId="{04A69C6B-DC3B-4865-BFE8-2E64291691B5}" type="pres">
      <dgm:prSet presAssocID="{2EDCA72C-42D4-4037-901F-BA7410DEF88B}" presName="spacerBetweenCircleAndCallout" presStyleCnt="0">
        <dgm:presLayoutVars/>
      </dgm:prSet>
      <dgm:spPr/>
    </dgm:pt>
    <dgm:pt modelId="{FC278272-EA47-4696-A498-798285501BD9}" type="pres">
      <dgm:prSet presAssocID="{152B957C-3A0E-46B2-8A83-89DAD1999A78}" presName="nodeText" presStyleLbl="alignAccFollowNode1" presStyleIdx="8" presStyleCnt="12">
        <dgm:presLayoutVars>
          <dgm:bulletEnabled val="1"/>
        </dgm:presLayoutVars>
      </dgm:prSet>
      <dgm:spPr/>
    </dgm:pt>
    <dgm:pt modelId="{2F8F3246-9DCD-4EE5-ADAE-70740748FE18}" type="pres">
      <dgm:prSet presAssocID="{2EDCA72C-42D4-4037-901F-BA7410DEF88B}" presName="sibTransComposite" presStyleCnt="0"/>
      <dgm:spPr/>
    </dgm:pt>
    <dgm:pt modelId="{1165C23A-FDE0-4DDE-8139-90E1F8C6BED2}" type="pres">
      <dgm:prSet presAssocID="{2F6E3991-DA43-4E9F-8B59-0EA78CFFC119}" presName="compositeNode" presStyleCnt="0"/>
      <dgm:spPr/>
    </dgm:pt>
    <dgm:pt modelId="{6176B15B-D106-4B97-8BE1-7CFC4E915566}" type="pres">
      <dgm:prSet presAssocID="{2F6E3991-DA43-4E9F-8B59-0EA78CFFC119}" presName="parTx" presStyleLbl="node1" presStyleIdx="0" presStyleCnt="0">
        <dgm:presLayoutVars>
          <dgm:chMax val="0"/>
          <dgm:chPref val="0"/>
          <dgm:bulletEnabled val="1"/>
        </dgm:presLayoutVars>
      </dgm:prSet>
      <dgm:spPr/>
    </dgm:pt>
    <dgm:pt modelId="{E3813577-F649-4C40-834B-97E9798EE9D9}" type="pres">
      <dgm:prSet presAssocID="{2F6E3991-DA43-4E9F-8B59-0EA78CFFC119}" presName="parSh" presStyleCnt="0"/>
      <dgm:spPr/>
    </dgm:pt>
    <dgm:pt modelId="{A68D6DAE-4D6B-4E92-9623-96A75C243CD2}" type="pres">
      <dgm:prSet presAssocID="{2F6E3991-DA43-4E9F-8B59-0EA78CFFC119}" presName="lineNode" presStyleLbl="alignAccFollowNode1" presStyleIdx="9" presStyleCnt="12"/>
      <dgm:spPr/>
    </dgm:pt>
    <dgm:pt modelId="{5C7C35FC-5B4F-4B02-BB28-A7864DD162D1}" type="pres">
      <dgm:prSet presAssocID="{2F6E3991-DA43-4E9F-8B59-0EA78CFFC119}" presName="lineArrowNode" presStyleLbl="alignAccFollowNode1" presStyleIdx="10" presStyleCnt="12"/>
      <dgm:spPr/>
    </dgm:pt>
    <dgm:pt modelId="{907D3E60-E341-423B-A723-4B03EF6902DB}" type="pres">
      <dgm:prSet presAssocID="{3A27BACD-9A37-4A7A-B99F-D410B220A16C}" presName="sibTransNodeCircle" presStyleLbl="alignNode1" presStyleIdx="3" presStyleCnt="4">
        <dgm:presLayoutVars>
          <dgm:chMax val="0"/>
          <dgm:bulletEnabled/>
        </dgm:presLayoutVars>
      </dgm:prSet>
      <dgm:spPr/>
    </dgm:pt>
    <dgm:pt modelId="{6AE6CD0D-66AC-494F-AE1B-540FC08EC2A2}" type="pres">
      <dgm:prSet presAssocID="{3A27BACD-9A37-4A7A-B99F-D410B220A16C}" presName="spacerBetweenCircleAndCallout" presStyleCnt="0">
        <dgm:presLayoutVars/>
      </dgm:prSet>
      <dgm:spPr/>
    </dgm:pt>
    <dgm:pt modelId="{38AB239F-241E-4E1D-8817-3A317653C944}" type="pres">
      <dgm:prSet presAssocID="{2F6E3991-DA43-4E9F-8B59-0EA78CFFC119}" presName="nodeText" presStyleLbl="alignAccFollowNode1" presStyleIdx="11" presStyleCnt="12">
        <dgm:presLayoutVars>
          <dgm:bulletEnabled val="1"/>
        </dgm:presLayoutVars>
      </dgm:prSet>
      <dgm:spPr/>
    </dgm:pt>
  </dgm:ptLst>
  <dgm:cxnLst>
    <dgm:cxn modelId="{2CE4E707-92F8-4D35-9403-3337540EEEF4}" type="presOf" srcId="{152B957C-3A0E-46B2-8A83-89DAD1999A78}" destId="{FC278272-EA47-4696-A498-798285501BD9}" srcOrd="0" destOrd="0" presId="urn:microsoft.com/office/officeart/2016/7/layout/LinearArrowProcessNumbered"/>
    <dgm:cxn modelId="{82E78044-B8F7-4FC4-94CD-EA0C8F291F4A}" type="presOf" srcId="{3A27BACD-9A37-4A7A-B99F-D410B220A16C}" destId="{907D3E60-E341-423B-A723-4B03EF6902DB}" srcOrd="0" destOrd="0" presId="urn:microsoft.com/office/officeart/2016/7/layout/LinearArrowProcessNumbered"/>
    <dgm:cxn modelId="{E767DF65-E117-4E89-BC92-321285126D41}" srcId="{6A855066-CEA0-4525-B2D8-0C2BDDA66785}" destId="{81AD9EAC-BF3F-4416-A749-81F655C58DF3}" srcOrd="0" destOrd="0" parTransId="{100D39BA-EA23-4425-A48B-97069FB28CD9}" sibTransId="{F3D6A556-570C-4999-911E-45A77AA7B2DD}"/>
    <dgm:cxn modelId="{A4D3B346-1A8E-47DA-B7A5-90B52FD0FBF6}" type="presOf" srcId="{ED2A938B-56AE-4C3A-9224-67600BF9509C}" destId="{4DEC99D8-52A7-4C3E-BC1E-08E180EBDD71}" srcOrd="0" destOrd="0" presId="urn:microsoft.com/office/officeart/2016/7/layout/LinearArrowProcessNumbered"/>
    <dgm:cxn modelId="{8F151D47-34EB-4E4A-AEB5-86CD506A41CE}" srcId="{6A855066-CEA0-4525-B2D8-0C2BDDA66785}" destId="{2F6E3991-DA43-4E9F-8B59-0EA78CFFC119}" srcOrd="3" destOrd="0" parTransId="{819DFCFE-176E-4917-AF23-1430F08B5AC2}" sibTransId="{3A27BACD-9A37-4A7A-B99F-D410B220A16C}"/>
    <dgm:cxn modelId="{9A83C047-6E20-4C02-8D5D-10298BE11F7B}" type="presOf" srcId="{2F6E3991-DA43-4E9F-8B59-0EA78CFFC119}" destId="{38AB239F-241E-4E1D-8817-3A317653C944}" srcOrd="0" destOrd="0" presId="urn:microsoft.com/office/officeart/2016/7/layout/LinearArrowProcessNumbered"/>
    <dgm:cxn modelId="{164D5869-5C07-415D-8117-49425B45F1C9}" type="presOf" srcId="{81AD9EAC-BF3F-4416-A749-81F655C58DF3}" destId="{E87F459E-8D84-4773-9838-1124A2BD0FB9}" srcOrd="0" destOrd="0" presId="urn:microsoft.com/office/officeart/2016/7/layout/LinearArrowProcessNumbered"/>
    <dgm:cxn modelId="{DAA13A6C-C60D-4D93-8E25-B79540E7EDCA}" srcId="{6A855066-CEA0-4525-B2D8-0C2BDDA66785}" destId="{152B957C-3A0E-46B2-8A83-89DAD1999A78}" srcOrd="2" destOrd="0" parTransId="{D949EA0C-49BE-4AF0-9987-ECD8E58ABED1}" sibTransId="{2EDCA72C-42D4-4037-901F-BA7410DEF88B}"/>
    <dgm:cxn modelId="{BB428FA6-30B6-4833-94F8-32EC2D34F2D5}" type="presOf" srcId="{259BBFFA-ADB1-40B6-9089-DA0AD0B2A537}" destId="{5EA2B347-7D30-455B-960C-CA779506ED96}" srcOrd="0" destOrd="0" presId="urn:microsoft.com/office/officeart/2016/7/layout/LinearArrowProcessNumbered"/>
    <dgm:cxn modelId="{4878ADA7-C93A-421E-AE33-1BC27931E260}" type="presOf" srcId="{F3D6A556-570C-4999-911E-45A77AA7B2DD}" destId="{5D698899-71B2-48B0-AF80-06A13D27A012}" srcOrd="0" destOrd="0" presId="urn:microsoft.com/office/officeart/2016/7/layout/LinearArrowProcessNumbered"/>
    <dgm:cxn modelId="{DB7553BF-F7B3-4AB6-B3FC-7DD8CE71E992}" type="presOf" srcId="{6A855066-CEA0-4525-B2D8-0C2BDDA66785}" destId="{762754F3-880B-47F6-8F8C-E9538A07AAE7}" srcOrd="0" destOrd="0" presId="urn:microsoft.com/office/officeart/2016/7/layout/LinearArrowProcessNumbered"/>
    <dgm:cxn modelId="{F31D84C2-9F45-4AB2-B714-2E9FA462964D}" srcId="{6A855066-CEA0-4525-B2D8-0C2BDDA66785}" destId="{ED2A938B-56AE-4C3A-9224-67600BF9509C}" srcOrd="1" destOrd="0" parTransId="{1044E332-8B05-454B-B3B7-D8393EF25946}" sibTransId="{259BBFFA-ADB1-40B6-9089-DA0AD0B2A537}"/>
    <dgm:cxn modelId="{3062EED2-3866-43D8-BD89-896C68477909}" type="presOf" srcId="{2EDCA72C-42D4-4037-901F-BA7410DEF88B}" destId="{6023488A-3B8E-4DCB-97F7-26833D509405}" srcOrd="0" destOrd="0" presId="urn:microsoft.com/office/officeart/2016/7/layout/LinearArrowProcessNumbered"/>
    <dgm:cxn modelId="{4854840E-330D-4310-8C3A-BEDF8D3545B4}" type="presParOf" srcId="{762754F3-880B-47F6-8F8C-E9538A07AAE7}" destId="{09F1A027-F354-47AA-864D-05D9B5E237A2}" srcOrd="0" destOrd="0" presId="urn:microsoft.com/office/officeart/2016/7/layout/LinearArrowProcessNumbered"/>
    <dgm:cxn modelId="{93E875C5-D19D-449B-A01A-0A145DA39D6A}" type="presParOf" srcId="{09F1A027-F354-47AA-864D-05D9B5E237A2}" destId="{36A93C0E-1453-49D4-AEB6-DDA7A6291915}" srcOrd="0" destOrd="0" presId="urn:microsoft.com/office/officeart/2016/7/layout/LinearArrowProcessNumbered"/>
    <dgm:cxn modelId="{6D263F60-6452-4402-80E1-FB2C5DF87EA9}" type="presParOf" srcId="{09F1A027-F354-47AA-864D-05D9B5E237A2}" destId="{0633C8F3-B357-4516-951C-5B8428201ABB}" srcOrd="1" destOrd="0" presId="urn:microsoft.com/office/officeart/2016/7/layout/LinearArrowProcessNumbered"/>
    <dgm:cxn modelId="{2BB8843F-3321-4968-B804-ECBB96C72AD2}" type="presParOf" srcId="{0633C8F3-B357-4516-951C-5B8428201ABB}" destId="{36E4732E-32D2-4F8C-BD38-500A4C822C08}" srcOrd="0" destOrd="0" presId="urn:microsoft.com/office/officeart/2016/7/layout/LinearArrowProcessNumbered"/>
    <dgm:cxn modelId="{577EBA81-60FA-42AF-9862-80347DD1E886}" type="presParOf" srcId="{0633C8F3-B357-4516-951C-5B8428201ABB}" destId="{B3977BD5-710D-40F7-AE8A-D4C24675C4FB}" srcOrd="1" destOrd="0" presId="urn:microsoft.com/office/officeart/2016/7/layout/LinearArrowProcessNumbered"/>
    <dgm:cxn modelId="{0F9C54BF-939D-4ED1-B201-89843ACA793D}" type="presParOf" srcId="{0633C8F3-B357-4516-951C-5B8428201ABB}" destId="{5D698899-71B2-48B0-AF80-06A13D27A012}" srcOrd="2" destOrd="0" presId="urn:microsoft.com/office/officeart/2016/7/layout/LinearArrowProcessNumbered"/>
    <dgm:cxn modelId="{4F8DD8A9-5191-4E68-ABB2-F728D1653C30}" type="presParOf" srcId="{0633C8F3-B357-4516-951C-5B8428201ABB}" destId="{2565173D-A7A9-4217-B016-21F2C504641F}" srcOrd="3" destOrd="0" presId="urn:microsoft.com/office/officeart/2016/7/layout/LinearArrowProcessNumbered"/>
    <dgm:cxn modelId="{9EF790DF-7868-48E1-B822-E3A74944D5D3}" type="presParOf" srcId="{09F1A027-F354-47AA-864D-05D9B5E237A2}" destId="{E87F459E-8D84-4773-9838-1124A2BD0FB9}" srcOrd="2" destOrd="0" presId="urn:microsoft.com/office/officeart/2016/7/layout/LinearArrowProcessNumbered"/>
    <dgm:cxn modelId="{0A9E2A8C-120A-41EB-9364-587ACF8DF58C}" type="presParOf" srcId="{762754F3-880B-47F6-8F8C-E9538A07AAE7}" destId="{E5D61658-D2D1-4CB9-9A1C-165AFAB19479}" srcOrd="1" destOrd="0" presId="urn:microsoft.com/office/officeart/2016/7/layout/LinearArrowProcessNumbered"/>
    <dgm:cxn modelId="{59274C20-3016-4610-9B90-84E235359BBA}" type="presParOf" srcId="{762754F3-880B-47F6-8F8C-E9538A07AAE7}" destId="{D842251A-E20E-478D-9CF6-7A57458C53CE}" srcOrd="2" destOrd="0" presId="urn:microsoft.com/office/officeart/2016/7/layout/LinearArrowProcessNumbered"/>
    <dgm:cxn modelId="{758BCBC7-4158-45E0-824A-345074B1EF97}" type="presParOf" srcId="{D842251A-E20E-478D-9CF6-7A57458C53CE}" destId="{B91EAF1E-6D4A-458C-8EC9-A3AA4FEDC72A}" srcOrd="0" destOrd="0" presId="urn:microsoft.com/office/officeart/2016/7/layout/LinearArrowProcessNumbered"/>
    <dgm:cxn modelId="{6FF27A66-7D42-46BF-8240-D57E088142CB}" type="presParOf" srcId="{D842251A-E20E-478D-9CF6-7A57458C53CE}" destId="{6ED235C8-CA6A-48AC-AC16-BAC3F3F8B989}" srcOrd="1" destOrd="0" presId="urn:microsoft.com/office/officeart/2016/7/layout/LinearArrowProcessNumbered"/>
    <dgm:cxn modelId="{02C162C3-E480-4EA2-AFC3-11638DCEC4CB}" type="presParOf" srcId="{6ED235C8-CA6A-48AC-AC16-BAC3F3F8B989}" destId="{F128F495-F185-4BAB-BCB8-27ECB96182B2}" srcOrd="0" destOrd="0" presId="urn:microsoft.com/office/officeart/2016/7/layout/LinearArrowProcessNumbered"/>
    <dgm:cxn modelId="{5D5A736C-27F7-441E-99A5-23604DE9F90A}" type="presParOf" srcId="{6ED235C8-CA6A-48AC-AC16-BAC3F3F8B989}" destId="{D1EEA2DF-7E96-46ED-96DA-D471256CC31A}" srcOrd="1" destOrd="0" presId="urn:microsoft.com/office/officeart/2016/7/layout/LinearArrowProcessNumbered"/>
    <dgm:cxn modelId="{C000D43B-452A-4D26-9BCB-EA6167208FA4}" type="presParOf" srcId="{6ED235C8-CA6A-48AC-AC16-BAC3F3F8B989}" destId="{5EA2B347-7D30-455B-960C-CA779506ED96}" srcOrd="2" destOrd="0" presId="urn:microsoft.com/office/officeart/2016/7/layout/LinearArrowProcessNumbered"/>
    <dgm:cxn modelId="{E3CCF016-2DB1-46A1-B7F7-D9EA307BEB87}" type="presParOf" srcId="{6ED235C8-CA6A-48AC-AC16-BAC3F3F8B989}" destId="{E80652E6-4763-44AC-87E2-A246E06E380E}" srcOrd="3" destOrd="0" presId="urn:microsoft.com/office/officeart/2016/7/layout/LinearArrowProcessNumbered"/>
    <dgm:cxn modelId="{36A9FED7-F736-4662-8DB6-F06FFF4F6BDC}" type="presParOf" srcId="{D842251A-E20E-478D-9CF6-7A57458C53CE}" destId="{4DEC99D8-52A7-4C3E-BC1E-08E180EBDD71}" srcOrd="2" destOrd="0" presId="urn:microsoft.com/office/officeart/2016/7/layout/LinearArrowProcessNumbered"/>
    <dgm:cxn modelId="{67A278F5-E623-4E54-852F-E456BC82B7E8}" type="presParOf" srcId="{762754F3-880B-47F6-8F8C-E9538A07AAE7}" destId="{1B0FF203-1B27-46E9-85E6-8BE51CECD2E2}" srcOrd="3" destOrd="0" presId="urn:microsoft.com/office/officeart/2016/7/layout/LinearArrowProcessNumbered"/>
    <dgm:cxn modelId="{B454EA00-4F5F-4565-881A-7FF0FFD4D2E4}" type="presParOf" srcId="{762754F3-880B-47F6-8F8C-E9538A07AAE7}" destId="{C04EE7B7-595F-4778-9782-946DA7674F4C}" srcOrd="4" destOrd="0" presId="urn:microsoft.com/office/officeart/2016/7/layout/LinearArrowProcessNumbered"/>
    <dgm:cxn modelId="{861923A4-58D2-44B0-A804-2C038EEB547B}" type="presParOf" srcId="{C04EE7B7-595F-4778-9782-946DA7674F4C}" destId="{A05B02AC-D7AF-47BB-831E-5FB56ACB9CA4}" srcOrd="0" destOrd="0" presId="urn:microsoft.com/office/officeart/2016/7/layout/LinearArrowProcessNumbered"/>
    <dgm:cxn modelId="{07C3B967-6536-4056-992E-FF2AF1DC81A7}" type="presParOf" srcId="{C04EE7B7-595F-4778-9782-946DA7674F4C}" destId="{DBD262D4-7AA5-4B30-A9A3-8533D982C2CA}" srcOrd="1" destOrd="0" presId="urn:microsoft.com/office/officeart/2016/7/layout/LinearArrowProcessNumbered"/>
    <dgm:cxn modelId="{8DA75498-C729-4707-BB61-DFF1B6A8C7F7}" type="presParOf" srcId="{DBD262D4-7AA5-4B30-A9A3-8533D982C2CA}" destId="{4F9414C7-D95C-4833-98BB-11E1F61E36A3}" srcOrd="0" destOrd="0" presId="urn:microsoft.com/office/officeart/2016/7/layout/LinearArrowProcessNumbered"/>
    <dgm:cxn modelId="{90BC7D29-3F89-40D0-9E94-38DDD9A6CCC2}" type="presParOf" srcId="{DBD262D4-7AA5-4B30-A9A3-8533D982C2CA}" destId="{B81BA18D-CD81-46B3-8825-FBAE366DB61F}" srcOrd="1" destOrd="0" presId="urn:microsoft.com/office/officeart/2016/7/layout/LinearArrowProcessNumbered"/>
    <dgm:cxn modelId="{95A7BB9B-8D11-4BA6-93CE-718CB318DD52}" type="presParOf" srcId="{DBD262D4-7AA5-4B30-A9A3-8533D982C2CA}" destId="{6023488A-3B8E-4DCB-97F7-26833D509405}" srcOrd="2" destOrd="0" presId="urn:microsoft.com/office/officeart/2016/7/layout/LinearArrowProcessNumbered"/>
    <dgm:cxn modelId="{BF609058-41BE-4EAC-AE60-B77F141AA62F}" type="presParOf" srcId="{DBD262D4-7AA5-4B30-A9A3-8533D982C2CA}" destId="{04A69C6B-DC3B-4865-BFE8-2E64291691B5}" srcOrd="3" destOrd="0" presId="urn:microsoft.com/office/officeart/2016/7/layout/LinearArrowProcessNumbered"/>
    <dgm:cxn modelId="{B0BC58E4-3ADF-44AE-A919-CF59C0B937C3}" type="presParOf" srcId="{C04EE7B7-595F-4778-9782-946DA7674F4C}" destId="{FC278272-EA47-4696-A498-798285501BD9}" srcOrd="2" destOrd="0" presId="urn:microsoft.com/office/officeart/2016/7/layout/LinearArrowProcessNumbered"/>
    <dgm:cxn modelId="{39017159-A5E0-4F38-818B-421B8EE72660}" type="presParOf" srcId="{762754F3-880B-47F6-8F8C-E9538A07AAE7}" destId="{2F8F3246-9DCD-4EE5-ADAE-70740748FE18}" srcOrd="5" destOrd="0" presId="urn:microsoft.com/office/officeart/2016/7/layout/LinearArrowProcessNumbered"/>
    <dgm:cxn modelId="{898E1AE9-3689-4630-A2CE-2035E5FCE6CC}" type="presParOf" srcId="{762754F3-880B-47F6-8F8C-E9538A07AAE7}" destId="{1165C23A-FDE0-4DDE-8139-90E1F8C6BED2}" srcOrd="6" destOrd="0" presId="urn:microsoft.com/office/officeart/2016/7/layout/LinearArrowProcessNumbered"/>
    <dgm:cxn modelId="{FAD526AE-0461-47A7-A1B0-2ECDA324AA0D}" type="presParOf" srcId="{1165C23A-FDE0-4DDE-8139-90E1F8C6BED2}" destId="{6176B15B-D106-4B97-8BE1-7CFC4E915566}" srcOrd="0" destOrd="0" presId="urn:microsoft.com/office/officeart/2016/7/layout/LinearArrowProcessNumbered"/>
    <dgm:cxn modelId="{E9085E76-C150-4028-A8CA-16A2080BFD63}" type="presParOf" srcId="{1165C23A-FDE0-4DDE-8139-90E1F8C6BED2}" destId="{E3813577-F649-4C40-834B-97E9798EE9D9}" srcOrd="1" destOrd="0" presId="urn:microsoft.com/office/officeart/2016/7/layout/LinearArrowProcessNumbered"/>
    <dgm:cxn modelId="{FDABBD76-BB75-4B2A-8F28-08204BCB78E9}" type="presParOf" srcId="{E3813577-F649-4C40-834B-97E9798EE9D9}" destId="{A68D6DAE-4D6B-4E92-9623-96A75C243CD2}" srcOrd="0" destOrd="0" presId="urn:microsoft.com/office/officeart/2016/7/layout/LinearArrowProcessNumbered"/>
    <dgm:cxn modelId="{59849072-35E9-46F1-8B68-068DD150FC26}" type="presParOf" srcId="{E3813577-F649-4C40-834B-97E9798EE9D9}" destId="{5C7C35FC-5B4F-4B02-BB28-A7864DD162D1}" srcOrd="1" destOrd="0" presId="urn:microsoft.com/office/officeart/2016/7/layout/LinearArrowProcessNumbered"/>
    <dgm:cxn modelId="{C630CD5D-753E-441E-84B7-9C49D3B183D5}" type="presParOf" srcId="{E3813577-F649-4C40-834B-97E9798EE9D9}" destId="{907D3E60-E341-423B-A723-4B03EF6902DB}" srcOrd="2" destOrd="0" presId="urn:microsoft.com/office/officeart/2016/7/layout/LinearArrowProcessNumbered"/>
    <dgm:cxn modelId="{76AE566A-F0CA-43A1-82E6-6F8BFCF35124}" type="presParOf" srcId="{E3813577-F649-4C40-834B-97E9798EE9D9}" destId="{6AE6CD0D-66AC-494F-AE1B-540FC08EC2A2}" srcOrd="3" destOrd="0" presId="urn:microsoft.com/office/officeart/2016/7/layout/LinearArrowProcessNumbered"/>
    <dgm:cxn modelId="{41E6B865-E57C-4699-9541-E89AEB9F3D66}" type="presParOf" srcId="{1165C23A-FDE0-4DDE-8139-90E1F8C6BED2}" destId="{38AB239F-241E-4E1D-8817-3A317653C944}"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CC6C3699-BAE3-4968-B67D-5857876F7F05}" type="doc">
      <dgm:prSet loTypeId="urn:microsoft.com/office/officeart/2016/7/layout/BasicLinearProcessNumbered" loCatId="process" qsTypeId="urn:microsoft.com/office/officeart/2005/8/quickstyle/simple4" qsCatId="simple" csTypeId="urn:microsoft.com/office/officeart/2005/8/colors/ColorSchemeForSuggestions" csCatId="other" phldr="1"/>
      <dgm:spPr/>
      <dgm:t>
        <a:bodyPr/>
        <a:lstStyle/>
        <a:p>
          <a:endParaRPr lang="en-US"/>
        </a:p>
      </dgm:t>
    </dgm:pt>
    <dgm:pt modelId="{8AC7E49D-FF84-4991-81A3-089B82B4932A}">
      <dgm:prSet/>
      <dgm:spPr/>
      <dgm:t>
        <a:bodyPr/>
        <a:lstStyle/>
        <a:p>
          <a:r>
            <a:rPr lang="en-US" dirty="0"/>
            <a:t>Frontend </a:t>
          </a:r>
        </a:p>
      </dgm:t>
    </dgm:pt>
    <dgm:pt modelId="{29D28028-1AF0-4C3A-B9E6-E18D708286DF}" type="parTrans" cxnId="{867038ED-1626-4E7E-A665-44091A25EE08}">
      <dgm:prSet/>
      <dgm:spPr/>
      <dgm:t>
        <a:bodyPr/>
        <a:lstStyle/>
        <a:p>
          <a:endParaRPr lang="en-US"/>
        </a:p>
      </dgm:t>
    </dgm:pt>
    <dgm:pt modelId="{A4B01564-D27D-4064-BFFC-04A830E21D9B}" type="sibTrans" cxnId="{867038ED-1626-4E7E-A665-44091A25EE08}">
      <dgm:prSet phldrT="1"/>
      <dgm:spPr/>
      <dgm:t>
        <a:bodyPr/>
        <a:lstStyle/>
        <a:p>
          <a:endParaRPr lang="en-US" dirty="0"/>
        </a:p>
      </dgm:t>
    </dgm:pt>
    <dgm:pt modelId="{5BAB8070-F446-4FA4-94A4-0673D14897E6}">
      <dgm:prSet/>
      <dgm:spPr/>
      <dgm:t>
        <a:bodyPr/>
        <a:lstStyle/>
        <a:p>
          <a:r>
            <a:rPr lang="en-US" dirty="0"/>
            <a:t>Using HTML and CSS designing a structured website</a:t>
          </a:r>
        </a:p>
      </dgm:t>
    </dgm:pt>
    <dgm:pt modelId="{4744850E-7599-4E21-81C1-6AC5EB2BFAD3}" type="parTrans" cxnId="{49A6B8B1-CFB1-42AF-A15D-B5AA79BDAAB2}">
      <dgm:prSet/>
      <dgm:spPr/>
      <dgm:t>
        <a:bodyPr/>
        <a:lstStyle/>
        <a:p>
          <a:endParaRPr lang="en-US"/>
        </a:p>
      </dgm:t>
    </dgm:pt>
    <dgm:pt modelId="{44607E02-C326-44B5-ADBA-E3AE1C6E9DE9}" type="sibTrans" cxnId="{49A6B8B1-CFB1-42AF-A15D-B5AA79BDAAB2}">
      <dgm:prSet/>
      <dgm:spPr/>
      <dgm:t>
        <a:bodyPr/>
        <a:lstStyle/>
        <a:p>
          <a:endParaRPr lang="en-US"/>
        </a:p>
      </dgm:t>
    </dgm:pt>
    <dgm:pt modelId="{3DEC62DB-427E-476A-961F-4D0F0168EA27}">
      <dgm:prSet/>
      <dgm:spPr/>
      <dgm:t>
        <a:bodyPr/>
        <a:lstStyle/>
        <a:p>
          <a:r>
            <a:rPr lang="en-US" dirty="0"/>
            <a:t>Machine Learning Algorithms</a:t>
          </a:r>
        </a:p>
      </dgm:t>
    </dgm:pt>
    <dgm:pt modelId="{9AC0FAD0-F24F-4BAC-9869-B6B66AB4CE5F}" type="parTrans" cxnId="{58F4B9D9-5070-4F10-8B07-737990041823}">
      <dgm:prSet/>
      <dgm:spPr/>
      <dgm:t>
        <a:bodyPr/>
        <a:lstStyle/>
        <a:p>
          <a:endParaRPr lang="en-US"/>
        </a:p>
      </dgm:t>
    </dgm:pt>
    <dgm:pt modelId="{5EB5BE02-AF8C-4D47-86F1-67ED0C7AB9C5}" type="sibTrans" cxnId="{58F4B9D9-5070-4F10-8B07-737990041823}">
      <dgm:prSet phldrT="2"/>
      <dgm:spPr/>
      <dgm:t>
        <a:bodyPr/>
        <a:lstStyle/>
        <a:p>
          <a:endParaRPr lang="en-US" dirty="0"/>
        </a:p>
      </dgm:t>
    </dgm:pt>
    <dgm:pt modelId="{04DABAB8-14CC-44C9-A15D-10CA8C65583E}">
      <dgm:prSet/>
      <dgm:spPr/>
      <dgm:t>
        <a:bodyPr/>
        <a:lstStyle/>
        <a:p>
          <a:r>
            <a:rPr lang="en-US" dirty="0"/>
            <a:t>Implementing ML algorithms using Python to analyze the data</a:t>
          </a:r>
        </a:p>
      </dgm:t>
    </dgm:pt>
    <dgm:pt modelId="{9A77ECFD-1E72-490B-AB38-5F18A1ED69D9}" type="parTrans" cxnId="{3447F115-6285-4B0B-86BE-7921AFFFE501}">
      <dgm:prSet/>
      <dgm:spPr/>
      <dgm:t>
        <a:bodyPr/>
        <a:lstStyle/>
        <a:p>
          <a:endParaRPr lang="en-US"/>
        </a:p>
      </dgm:t>
    </dgm:pt>
    <dgm:pt modelId="{4D9C67D3-8AE7-4352-ADB9-9822D857FB96}" type="sibTrans" cxnId="{3447F115-6285-4B0B-86BE-7921AFFFE501}">
      <dgm:prSet/>
      <dgm:spPr/>
      <dgm:t>
        <a:bodyPr/>
        <a:lstStyle/>
        <a:p>
          <a:endParaRPr lang="en-US"/>
        </a:p>
      </dgm:t>
    </dgm:pt>
    <dgm:pt modelId="{FFD1AB35-56FE-44C9-BB55-3FF3A27593AF}">
      <dgm:prSet custT="1"/>
      <dgm:spPr/>
      <dgm:t>
        <a:bodyPr/>
        <a:lstStyle/>
        <a:p>
          <a:r>
            <a:rPr lang="en-US" sz="2000" dirty="0"/>
            <a:t>Tableau</a:t>
          </a:r>
        </a:p>
      </dgm:t>
    </dgm:pt>
    <dgm:pt modelId="{FE725F11-658C-4E35-AAD9-6E4D51570508}" type="parTrans" cxnId="{2081D1A4-37D9-4C86-B226-24A1D8947170}">
      <dgm:prSet/>
      <dgm:spPr/>
      <dgm:t>
        <a:bodyPr/>
        <a:lstStyle/>
        <a:p>
          <a:endParaRPr lang="en-US"/>
        </a:p>
      </dgm:t>
    </dgm:pt>
    <dgm:pt modelId="{00F7B419-C09A-43C5-BB04-5789676DA29B}" type="sibTrans" cxnId="{2081D1A4-37D9-4C86-B226-24A1D8947170}">
      <dgm:prSet phldrT="3"/>
      <dgm:spPr/>
      <dgm:t>
        <a:bodyPr/>
        <a:lstStyle/>
        <a:p>
          <a:endParaRPr lang="en-US" dirty="0"/>
        </a:p>
      </dgm:t>
    </dgm:pt>
    <dgm:pt modelId="{EDE33D9E-2FAB-4270-A601-F7E261FC4675}">
      <dgm:prSet/>
      <dgm:spPr/>
      <dgm:t>
        <a:bodyPr/>
        <a:lstStyle/>
        <a:p>
          <a:r>
            <a:rPr lang="en-US" sz="1600" dirty="0"/>
            <a:t>It is flexible tool for data visualization </a:t>
          </a:r>
        </a:p>
      </dgm:t>
    </dgm:pt>
    <dgm:pt modelId="{EDFD4FE7-79F9-4D06-96EC-A41317BCE06A}" type="parTrans" cxnId="{970A9C8C-B9BB-4F75-946D-553EA3AD0996}">
      <dgm:prSet/>
      <dgm:spPr/>
      <dgm:t>
        <a:bodyPr/>
        <a:lstStyle/>
        <a:p>
          <a:endParaRPr lang="en-US"/>
        </a:p>
      </dgm:t>
    </dgm:pt>
    <dgm:pt modelId="{6AD7E289-E457-4099-82EC-83A2693962B5}" type="sibTrans" cxnId="{970A9C8C-B9BB-4F75-946D-553EA3AD0996}">
      <dgm:prSet/>
      <dgm:spPr/>
      <dgm:t>
        <a:bodyPr/>
        <a:lstStyle/>
        <a:p>
          <a:endParaRPr lang="en-US"/>
        </a:p>
      </dgm:t>
    </dgm:pt>
    <dgm:pt modelId="{898D7B8F-887C-4FF1-979C-92CCCFE69E18}">
      <dgm:prSet/>
      <dgm:spPr/>
      <dgm:t>
        <a:bodyPr/>
        <a:lstStyle/>
        <a:p>
          <a:r>
            <a:rPr lang="en-US" dirty="0"/>
            <a:t>Backend</a:t>
          </a:r>
        </a:p>
      </dgm:t>
    </dgm:pt>
    <dgm:pt modelId="{CC027154-A36C-4D19-ABA8-1DB684D9FB3A}" type="parTrans" cxnId="{74D9D54C-CA23-4CE4-80C6-07929CC7142E}">
      <dgm:prSet/>
      <dgm:spPr/>
      <dgm:t>
        <a:bodyPr/>
        <a:lstStyle/>
        <a:p>
          <a:endParaRPr lang="en-US"/>
        </a:p>
      </dgm:t>
    </dgm:pt>
    <dgm:pt modelId="{E0E58FCF-87A2-4D03-8E45-C2A7836F23BF}" type="sibTrans" cxnId="{74D9D54C-CA23-4CE4-80C6-07929CC7142E}">
      <dgm:prSet phldrT="5"/>
      <dgm:spPr/>
      <dgm:t>
        <a:bodyPr/>
        <a:lstStyle/>
        <a:p>
          <a:endParaRPr lang="en-US" dirty="0"/>
        </a:p>
      </dgm:t>
    </dgm:pt>
    <dgm:pt modelId="{9B6F6533-A9AD-49DC-8350-DFF02CE961D5}">
      <dgm:prSet/>
      <dgm:spPr/>
      <dgm:t>
        <a:bodyPr/>
        <a:lstStyle/>
        <a:p>
          <a:r>
            <a:rPr lang="en-US" dirty="0"/>
            <a:t>This project analysis and all are made available for users using Website especially ML Algorithms which are deployed.</a:t>
          </a:r>
        </a:p>
      </dgm:t>
    </dgm:pt>
    <dgm:pt modelId="{A34122BC-93DC-4D77-9488-0EAAB9FC7BBA}" type="parTrans" cxnId="{0979ED11-20F7-48B0-B9CF-39A19277CA57}">
      <dgm:prSet/>
      <dgm:spPr/>
      <dgm:t>
        <a:bodyPr/>
        <a:lstStyle/>
        <a:p>
          <a:endParaRPr lang="en-US"/>
        </a:p>
      </dgm:t>
    </dgm:pt>
    <dgm:pt modelId="{7831ED7E-C5AB-4C15-81E3-C791214622EC}" type="sibTrans" cxnId="{0979ED11-20F7-48B0-B9CF-39A19277CA57}">
      <dgm:prSet/>
      <dgm:spPr/>
      <dgm:t>
        <a:bodyPr/>
        <a:lstStyle/>
        <a:p>
          <a:endParaRPr lang="en-US"/>
        </a:p>
      </dgm:t>
    </dgm:pt>
    <dgm:pt modelId="{0FA10817-8B2A-4ACE-989E-7815F3EE081F}" type="pres">
      <dgm:prSet presAssocID="{CC6C3699-BAE3-4968-B67D-5857876F7F05}" presName="Name0" presStyleCnt="0">
        <dgm:presLayoutVars>
          <dgm:animLvl val="lvl"/>
          <dgm:resizeHandles val="exact"/>
        </dgm:presLayoutVars>
      </dgm:prSet>
      <dgm:spPr/>
    </dgm:pt>
    <dgm:pt modelId="{11A0DFE6-6865-42DD-9AD8-0CEBD908CE98}" type="pres">
      <dgm:prSet presAssocID="{8AC7E49D-FF84-4991-81A3-089B82B4932A}" presName="compositeNode" presStyleCnt="0">
        <dgm:presLayoutVars>
          <dgm:bulletEnabled val="1"/>
        </dgm:presLayoutVars>
      </dgm:prSet>
      <dgm:spPr/>
    </dgm:pt>
    <dgm:pt modelId="{E073D9B3-BFAE-4923-96B5-F7CCBFFB0D0B}" type="pres">
      <dgm:prSet presAssocID="{8AC7E49D-FF84-4991-81A3-089B82B4932A}" presName="bgRect" presStyleLbl="bgAccFollowNode1" presStyleIdx="0" presStyleCnt="4" custLinFactNeighborY="-1105"/>
      <dgm:spPr/>
    </dgm:pt>
    <dgm:pt modelId="{5D610268-1D2D-4F3B-9FAC-C2F12A2A55F5}" type="pres">
      <dgm:prSet presAssocID="{A4B01564-D27D-4064-BFFC-04A830E21D9B}" presName="sibTransNodeCircle" presStyleLbl="alignNode1" presStyleIdx="0" presStyleCnt="8" custLinFactNeighborY="3683">
        <dgm:presLayoutVars>
          <dgm:chMax val="0"/>
          <dgm:bulletEnabled/>
        </dgm:presLayoutVars>
      </dgm:prSet>
      <dgm:spPr/>
    </dgm:pt>
    <dgm:pt modelId="{D94AFEBE-4A78-4181-861A-9477540B6414}" type="pres">
      <dgm:prSet presAssocID="{8AC7E49D-FF84-4991-81A3-089B82B4932A}" presName="bottomLine" presStyleLbl="alignNode1" presStyleIdx="1" presStyleCnt="8">
        <dgm:presLayoutVars/>
      </dgm:prSet>
      <dgm:spPr/>
    </dgm:pt>
    <dgm:pt modelId="{D01DD181-9225-420A-AB0E-AC996D75AF0A}" type="pres">
      <dgm:prSet presAssocID="{8AC7E49D-FF84-4991-81A3-089B82B4932A}" presName="nodeText" presStyleLbl="bgAccFollowNode1" presStyleIdx="0" presStyleCnt="4">
        <dgm:presLayoutVars>
          <dgm:bulletEnabled val="1"/>
        </dgm:presLayoutVars>
      </dgm:prSet>
      <dgm:spPr/>
    </dgm:pt>
    <dgm:pt modelId="{58C5B7A4-25F4-4C78-B961-64E50F4A5DBE}" type="pres">
      <dgm:prSet presAssocID="{A4B01564-D27D-4064-BFFC-04A830E21D9B}" presName="sibTrans" presStyleCnt="0"/>
      <dgm:spPr/>
    </dgm:pt>
    <dgm:pt modelId="{B8965AD7-241A-41D1-B326-AA5AE5B8BE7D}" type="pres">
      <dgm:prSet presAssocID="{3DEC62DB-427E-476A-961F-4D0F0168EA27}" presName="compositeNode" presStyleCnt="0">
        <dgm:presLayoutVars>
          <dgm:bulletEnabled val="1"/>
        </dgm:presLayoutVars>
      </dgm:prSet>
      <dgm:spPr/>
    </dgm:pt>
    <dgm:pt modelId="{0EED2D24-9C36-42D2-B948-D08943B7E429}" type="pres">
      <dgm:prSet presAssocID="{3DEC62DB-427E-476A-961F-4D0F0168EA27}" presName="bgRect" presStyleLbl="bgAccFollowNode1" presStyleIdx="1" presStyleCnt="4" custLinFactNeighborX="2696" custLinFactNeighborY="-887"/>
      <dgm:spPr/>
    </dgm:pt>
    <dgm:pt modelId="{E8E43E4F-B9BD-49C5-953D-138D4BDA6CDE}" type="pres">
      <dgm:prSet presAssocID="{5EB5BE02-AF8C-4D47-86F1-67ED0C7AB9C5}" presName="sibTransNodeCircle" presStyleLbl="alignNode1" presStyleIdx="2" presStyleCnt="8">
        <dgm:presLayoutVars>
          <dgm:chMax val="0"/>
          <dgm:bulletEnabled/>
        </dgm:presLayoutVars>
      </dgm:prSet>
      <dgm:spPr/>
    </dgm:pt>
    <dgm:pt modelId="{2743954A-11EE-43AA-AE29-40E1D1A85B4B}" type="pres">
      <dgm:prSet presAssocID="{3DEC62DB-427E-476A-961F-4D0F0168EA27}" presName="bottomLine" presStyleLbl="alignNode1" presStyleIdx="3" presStyleCnt="8">
        <dgm:presLayoutVars/>
      </dgm:prSet>
      <dgm:spPr/>
    </dgm:pt>
    <dgm:pt modelId="{5B39896A-AA1B-4D5D-B2DD-987511178D5B}" type="pres">
      <dgm:prSet presAssocID="{3DEC62DB-427E-476A-961F-4D0F0168EA27}" presName="nodeText" presStyleLbl="bgAccFollowNode1" presStyleIdx="1" presStyleCnt="4">
        <dgm:presLayoutVars>
          <dgm:bulletEnabled val="1"/>
        </dgm:presLayoutVars>
      </dgm:prSet>
      <dgm:spPr/>
    </dgm:pt>
    <dgm:pt modelId="{6F704BAD-DC31-4A60-B555-59227CEC8AC0}" type="pres">
      <dgm:prSet presAssocID="{5EB5BE02-AF8C-4D47-86F1-67ED0C7AB9C5}" presName="sibTrans" presStyleCnt="0"/>
      <dgm:spPr/>
    </dgm:pt>
    <dgm:pt modelId="{51265E1D-0CBF-4C20-A945-9142959EA668}" type="pres">
      <dgm:prSet presAssocID="{FFD1AB35-56FE-44C9-BB55-3FF3A27593AF}" presName="compositeNode" presStyleCnt="0">
        <dgm:presLayoutVars>
          <dgm:bulletEnabled val="1"/>
        </dgm:presLayoutVars>
      </dgm:prSet>
      <dgm:spPr/>
    </dgm:pt>
    <dgm:pt modelId="{113DB228-A1A9-48C0-A6CC-0B7B2225F444}" type="pres">
      <dgm:prSet presAssocID="{FFD1AB35-56FE-44C9-BB55-3FF3A27593AF}" presName="bgRect" presStyleLbl="bgAccFollowNode1" presStyleIdx="2" presStyleCnt="4" custScaleX="114419"/>
      <dgm:spPr/>
    </dgm:pt>
    <dgm:pt modelId="{AFA03769-2AA3-4AEB-B14C-540AA0726DE1}" type="pres">
      <dgm:prSet presAssocID="{00F7B419-C09A-43C5-BB04-5789676DA29B}" presName="sibTransNodeCircle" presStyleLbl="alignNode1" presStyleIdx="4" presStyleCnt="8">
        <dgm:presLayoutVars>
          <dgm:chMax val="0"/>
          <dgm:bulletEnabled/>
        </dgm:presLayoutVars>
      </dgm:prSet>
      <dgm:spPr/>
    </dgm:pt>
    <dgm:pt modelId="{7A35AD64-7B82-4AEE-AC50-C0DEB0042DDC}" type="pres">
      <dgm:prSet presAssocID="{FFD1AB35-56FE-44C9-BB55-3FF3A27593AF}" presName="bottomLine" presStyleLbl="alignNode1" presStyleIdx="5" presStyleCnt="8">
        <dgm:presLayoutVars/>
      </dgm:prSet>
      <dgm:spPr/>
    </dgm:pt>
    <dgm:pt modelId="{D1ED8AF9-157C-47E1-8716-B8A358524584}" type="pres">
      <dgm:prSet presAssocID="{FFD1AB35-56FE-44C9-BB55-3FF3A27593AF}" presName="nodeText" presStyleLbl="bgAccFollowNode1" presStyleIdx="2" presStyleCnt="4">
        <dgm:presLayoutVars>
          <dgm:bulletEnabled val="1"/>
        </dgm:presLayoutVars>
      </dgm:prSet>
      <dgm:spPr/>
    </dgm:pt>
    <dgm:pt modelId="{9FE57A31-2BF8-4BA7-BAB7-B4F2F363A11C}" type="pres">
      <dgm:prSet presAssocID="{00F7B419-C09A-43C5-BB04-5789676DA29B}" presName="sibTrans" presStyleCnt="0"/>
      <dgm:spPr/>
    </dgm:pt>
    <dgm:pt modelId="{2EC05824-0E56-4BBB-8528-B82CCD88C810}" type="pres">
      <dgm:prSet presAssocID="{898D7B8F-887C-4FF1-979C-92CCCFE69E18}" presName="compositeNode" presStyleCnt="0">
        <dgm:presLayoutVars>
          <dgm:bulletEnabled val="1"/>
        </dgm:presLayoutVars>
      </dgm:prSet>
      <dgm:spPr/>
    </dgm:pt>
    <dgm:pt modelId="{A9ABC3C1-FA43-4048-AC3E-ECC3CAA8EDB1}" type="pres">
      <dgm:prSet presAssocID="{898D7B8F-887C-4FF1-979C-92CCCFE69E18}" presName="bgRect" presStyleLbl="bgAccFollowNode1" presStyleIdx="3" presStyleCnt="4"/>
      <dgm:spPr/>
    </dgm:pt>
    <dgm:pt modelId="{A78329F8-75C6-4728-832E-7932B10DE4FB}" type="pres">
      <dgm:prSet presAssocID="{E0E58FCF-87A2-4D03-8E45-C2A7836F23BF}" presName="sibTransNodeCircle" presStyleLbl="alignNode1" presStyleIdx="6" presStyleCnt="8">
        <dgm:presLayoutVars>
          <dgm:chMax val="0"/>
          <dgm:bulletEnabled/>
        </dgm:presLayoutVars>
      </dgm:prSet>
      <dgm:spPr/>
    </dgm:pt>
    <dgm:pt modelId="{13005184-EB0A-4F2E-B382-F8F87417288B}" type="pres">
      <dgm:prSet presAssocID="{898D7B8F-887C-4FF1-979C-92CCCFE69E18}" presName="bottomLine" presStyleLbl="alignNode1" presStyleIdx="7" presStyleCnt="8">
        <dgm:presLayoutVars/>
      </dgm:prSet>
      <dgm:spPr/>
    </dgm:pt>
    <dgm:pt modelId="{E46BE4E8-59B0-4506-86E1-B69490647D4E}" type="pres">
      <dgm:prSet presAssocID="{898D7B8F-887C-4FF1-979C-92CCCFE69E18}" presName="nodeText" presStyleLbl="bgAccFollowNode1" presStyleIdx="3" presStyleCnt="4">
        <dgm:presLayoutVars>
          <dgm:bulletEnabled val="1"/>
        </dgm:presLayoutVars>
      </dgm:prSet>
      <dgm:spPr/>
    </dgm:pt>
  </dgm:ptLst>
  <dgm:cxnLst>
    <dgm:cxn modelId="{66811C08-270A-4435-90B7-D653E5D281A5}" type="presOf" srcId="{CC6C3699-BAE3-4968-B67D-5857876F7F05}" destId="{0FA10817-8B2A-4ACE-989E-7815F3EE081F}" srcOrd="0" destOrd="0" presId="urn:microsoft.com/office/officeart/2016/7/layout/BasicLinearProcessNumbered"/>
    <dgm:cxn modelId="{0979ED11-20F7-48B0-B9CF-39A19277CA57}" srcId="{898D7B8F-887C-4FF1-979C-92CCCFE69E18}" destId="{9B6F6533-A9AD-49DC-8350-DFF02CE961D5}" srcOrd="0" destOrd="0" parTransId="{A34122BC-93DC-4D77-9488-0EAAB9FC7BBA}" sibTransId="{7831ED7E-C5AB-4C15-81E3-C791214622EC}"/>
    <dgm:cxn modelId="{3447F115-6285-4B0B-86BE-7921AFFFE501}" srcId="{3DEC62DB-427E-476A-961F-4D0F0168EA27}" destId="{04DABAB8-14CC-44C9-A15D-10CA8C65583E}" srcOrd="0" destOrd="0" parTransId="{9A77ECFD-1E72-490B-AB38-5F18A1ED69D9}" sibTransId="{4D9C67D3-8AE7-4352-ADB9-9822D857FB96}"/>
    <dgm:cxn modelId="{25312328-4DE0-455B-B586-F147862A80C4}" type="presOf" srcId="{8AC7E49D-FF84-4991-81A3-089B82B4932A}" destId="{D01DD181-9225-420A-AB0E-AC996D75AF0A}" srcOrd="1" destOrd="0" presId="urn:microsoft.com/office/officeart/2016/7/layout/BasicLinearProcessNumbered"/>
    <dgm:cxn modelId="{3CAF3449-F069-462B-9835-7D6C868AC3B1}" type="presOf" srcId="{5BAB8070-F446-4FA4-94A4-0673D14897E6}" destId="{D01DD181-9225-420A-AB0E-AC996D75AF0A}" srcOrd="0" destOrd="1" presId="urn:microsoft.com/office/officeart/2016/7/layout/BasicLinearProcessNumbered"/>
    <dgm:cxn modelId="{327C3869-0A4E-450F-B3A4-449B6EE0B8B9}" type="presOf" srcId="{FFD1AB35-56FE-44C9-BB55-3FF3A27593AF}" destId="{113DB228-A1A9-48C0-A6CC-0B7B2225F444}" srcOrd="0" destOrd="0" presId="urn:microsoft.com/office/officeart/2016/7/layout/BasicLinearProcessNumbered"/>
    <dgm:cxn modelId="{74D9D54C-CA23-4CE4-80C6-07929CC7142E}" srcId="{CC6C3699-BAE3-4968-B67D-5857876F7F05}" destId="{898D7B8F-887C-4FF1-979C-92CCCFE69E18}" srcOrd="3" destOrd="0" parTransId="{CC027154-A36C-4D19-ABA8-1DB684D9FB3A}" sibTransId="{E0E58FCF-87A2-4D03-8E45-C2A7836F23BF}"/>
    <dgm:cxn modelId="{002F626E-FB79-4639-8CEA-DDDED8FE6EB5}" type="presOf" srcId="{E0E58FCF-87A2-4D03-8E45-C2A7836F23BF}" destId="{A78329F8-75C6-4728-832E-7932B10DE4FB}" srcOrd="0" destOrd="0" presId="urn:microsoft.com/office/officeart/2016/7/layout/BasicLinearProcessNumbered"/>
    <dgm:cxn modelId="{9198C978-ADCF-430A-80A0-C51B518AD1A2}" type="presOf" srcId="{8AC7E49D-FF84-4991-81A3-089B82B4932A}" destId="{E073D9B3-BFAE-4923-96B5-F7CCBFFB0D0B}" srcOrd="0" destOrd="0" presId="urn:microsoft.com/office/officeart/2016/7/layout/BasicLinearProcessNumbered"/>
    <dgm:cxn modelId="{7F9CE184-87F4-4776-A2E6-304FE7716C2F}" type="presOf" srcId="{3DEC62DB-427E-476A-961F-4D0F0168EA27}" destId="{5B39896A-AA1B-4D5D-B2DD-987511178D5B}" srcOrd="1" destOrd="0" presId="urn:microsoft.com/office/officeart/2016/7/layout/BasicLinearProcessNumbered"/>
    <dgm:cxn modelId="{970A9C8C-B9BB-4F75-946D-553EA3AD0996}" srcId="{FFD1AB35-56FE-44C9-BB55-3FF3A27593AF}" destId="{EDE33D9E-2FAB-4270-A601-F7E261FC4675}" srcOrd="0" destOrd="0" parTransId="{EDFD4FE7-79F9-4D06-96EC-A41317BCE06A}" sibTransId="{6AD7E289-E457-4099-82EC-83A2693962B5}"/>
    <dgm:cxn modelId="{CD1F518F-DD8A-43E7-84D4-79B422910044}" type="presOf" srcId="{3DEC62DB-427E-476A-961F-4D0F0168EA27}" destId="{0EED2D24-9C36-42D2-B948-D08943B7E429}" srcOrd="0" destOrd="0" presId="urn:microsoft.com/office/officeart/2016/7/layout/BasicLinearProcessNumbered"/>
    <dgm:cxn modelId="{2081D1A4-37D9-4C86-B226-24A1D8947170}" srcId="{CC6C3699-BAE3-4968-B67D-5857876F7F05}" destId="{FFD1AB35-56FE-44C9-BB55-3FF3A27593AF}" srcOrd="2" destOrd="0" parTransId="{FE725F11-658C-4E35-AAD9-6E4D51570508}" sibTransId="{00F7B419-C09A-43C5-BB04-5789676DA29B}"/>
    <dgm:cxn modelId="{49A6B8B1-CFB1-42AF-A15D-B5AA79BDAAB2}" srcId="{8AC7E49D-FF84-4991-81A3-089B82B4932A}" destId="{5BAB8070-F446-4FA4-94A4-0673D14897E6}" srcOrd="0" destOrd="0" parTransId="{4744850E-7599-4E21-81C1-6AC5EB2BFAD3}" sibTransId="{44607E02-C326-44B5-ADBA-E3AE1C6E9DE9}"/>
    <dgm:cxn modelId="{D01365BA-593A-49DE-9503-C09D7E0FDD21}" type="presOf" srcId="{00F7B419-C09A-43C5-BB04-5789676DA29B}" destId="{AFA03769-2AA3-4AEB-B14C-540AA0726DE1}" srcOrd="0" destOrd="0" presId="urn:microsoft.com/office/officeart/2016/7/layout/BasicLinearProcessNumbered"/>
    <dgm:cxn modelId="{0A3D74C2-1908-4361-897B-38E9092E0901}" type="presOf" srcId="{5EB5BE02-AF8C-4D47-86F1-67ED0C7AB9C5}" destId="{E8E43E4F-B9BD-49C5-953D-138D4BDA6CDE}" srcOrd="0" destOrd="0" presId="urn:microsoft.com/office/officeart/2016/7/layout/BasicLinearProcessNumbered"/>
    <dgm:cxn modelId="{6786E0CD-E7E1-48CB-8440-1D731EB0868E}" type="presOf" srcId="{FFD1AB35-56FE-44C9-BB55-3FF3A27593AF}" destId="{D1ED8AF9-157C-47E1-8716-B8A358524584}" srcOrd="1" destOrd="0" presId="urn:microsoft.com/office/officeart/2016/7/layout/BasicLinearProcessNumbered"/>
    <dgm:cxn modelId="{829E16D3-9329-4E46-ACE3-A84395977822}" type="presOf" srcId="{04DABAB8-14CC-44C9-A15D-10CA8C65583E}" destId="{5B39896A-AA1B-4D5D-B2DD-987511178D5B}" srcOrd="0" destOrd="1" presId="urn:microsoft.com/office/officeart/2016/7/layout/BasicLinearProcessNumbered"/>
    <dgm:cxn modelId="{2ADFF3D8-5140-40FA-8E22-E641A1DEFF42}" type="presOf" srcId="{898D7B8F-887C-4FF1-979C-92CCCFE69E18}" destId="{A9ABC3C1-FA43-4048-AC3E-ECC3CAA8EDB1}" srcOrd="0" destOrd="0" presId="urn:microsoft.com/office/officeart/2016/7/layout/BasicLinearProcessNumbered"/>
    <dgm:cxn modelId="{58F4B9D9-5070-4F10-8B07-737990041823}" srcId="{CC6C3699-BAE3-4968-B67D-5857876F7F05}" destId="{3DEC62DB-427E-476A-961F-4D0F0168EA27}" srcOrd="1" destOrd="0" parTransId="{9AC0FAD0-F24F-4BAC-9869-B6B66AB4CE5F}" sibTransId="{5EB5BE02-AF8C-4D47-86F1-67ED0C7AB9C5}"/>
    <dgm:cxn modelId="{9E2E2ADA-FFC9-4B9F-A030-42C13041D1EE}" type="presOf" srcId="{A4B01564-D27D-4064-BFFC-04A830E21D9B}" destId="{5D610268-1D2D-4F3B-9FAC-C2F12A2A55F5}" srcOrd="0" destOrd="0" presId="urn:microsoft.com/office/officeart/2016/7/layout/BasicLinearProcessNumbered"/>
    <dgm:cxn modelId="{D13025DD-EDE3-4F64-8B45-C6E7D722A939}" type="presOf" srcId="{898D7B8F-887C-4FF1-979C-92CCCFE69E18}" destId="{E46BE4E8-59B0-4506-86E1-B69490647D4E}" srcOrd="1" destOrd="0" presId="urn:microsoft.com/office/officeart/2016/7/layout/BasicLinearProcessNumbered"/>
    <dgm:cxn modelId="{867038ED-1626-4E7E-A665-44091A25EE08}" srcId="{CC6C3699-BAE3-4968-B67D-5857876F7F05}" destId="{8AC7E49D-FF84-4991-81A3-089B82B4932A}" srcOrd="0" destOrd="0" parTransId="{29D28028-1AF0-4C3A-B9E6-E18D708286DF}" sibTransId="{A4B01564-D27D-4064-BFFC-04A830E21D9B}"/>
    <dgm:cxn modelId="{ED033CF8-99BB-415C-9860-50DFA1FC0BAD}" type="presOf" srcId="{EDE33D9E-2FAB-4270-A601-F7E261FC4675}" destId="{D1ED8AF9-157C-47E1-8716-B8A358524584}" srcOrd="0" destOrd="1" presId="urn:microsoft.com/office/officeart/2016/7/layout/BasicLinearProcessNumbered"/>
    <dgm:cxn modelId="{8741C7FF-99A5-49C5-A014-D83AFD8FE7A1}" type="presOf" srcId="{9B6F6533-A9AD-49DC-8350-DFF02CE961D5}" destId="{E46BE4E8-59B0-4506-86E1-B69490647D4E}" srcOrd="0" destOrd="1" presId="urn:microsoft.com/office/officeart/2016/7/layout/BasicLinearProcessNumbered"/>
    <dgm:cxn modelId="{649D08BD-3271-447E-8BAB-90AF4BDE07C8}" type="presParOf" srcId="{0FA10817-8B2A-4ACE-989E-7815F3EE081F}" destId="{11A0DFE6-6865-42DD-9AD8-0CEBD908CE98}" srcOrd="0" destOrd="0" presId="urn:microsoft.com/office/officeart/2016/7/layout/BasicLinearProcessNumbered"/>
    <dgm:cxn modelId="{835B0143-D29A-4503-BBC3-C202F5FC10BD}" type="presParOf" srcId="{11A0DFE6-6865-42DD-9AD8-0CEBD908CE98}" destId="{E073D9B3-BFAE-4923-96B5-F7CCBFFB0D0B}" srcOrd="0" destOrd="0" presId="urn:microsoft.com/office/officeart/2016/7/layout/BasicLinearProcessNumbered"/>
    <dgm:cxn modelId="{C5BB0228-8848-495C-AEE7-0A36A005E0C0}" type="presParOf" srcId="{11A0DFE6-6865-42DD-9AD8-0CEBD908CE98}" destId="{5D610268-1D2D-4F3B-9FAC-C2F12A2A55F5}" srcOrd="1" destOrd="0" presId="urn:microsoft.com/office/officeart/2016/7/layout/BasicLinearProcessNumbered"/>
    <dgm:cxn modelId="{6D1492BE-E395-4DE1-AC9B-351D6EA80EB3}" type="presParOf" srcId="{11A0DFE6-6865-42DD-9AD8-0CEBD908CE98}" destId="{D94AFEBE-4A78-4181-861A-9477540B6414}" srcOrd="2" destOrd="0" presId="urn:microsoft.com/office/officeart/2016/7/layout/BasicLinearProcessNumbered"/>
    <dgm:cxn modelId="{60F1354A-EE40-4629-9247-F8E87F3A3533}" type="presParOf" srcId="{11A0DFE6-6865-42DD-9AD8-0CEBD908CE98}" destId="{D01DD181-9225-420A-AB0E-AC996D75AF0A}" srcOrd="3" destOrd="0" presId="urn:microsoft.com/office/officeart/2016/7/layout/BasicLinearProcessNumbered"/>
    <dgm:cxn modelId="{32AF69C3-FD21-4567-8131-A5EA4CE06E62}" type="presParOf" srcId="{0FA10817-8B2A-4ACE-989E-7815F3EE081F}" destId="{58C5B7A4-25F4-4C78-B961-64E50F4A5DBE}" srcOrd="1" destOrd="0" presId="urn:microsoft.com/office/officeart/2016/7/layout/BasicLinearProcessNumbered"/>
    <dgm:cxn modelId="{F1DC3022-1B45-46F8-92EC-416C93DAF1F5}" type="presParOf" srcId="{0FA10817-8B2A-4ACE-989E-7815F3EE081F}" destId="{B8965AD7-241A-41D1-B326-AA5AE5B8BE7D}" srcOrd="2" destOrd="0" presId="urn:microsoft.com/office/officeart/2016/7/layout/BasicLinearProcessNumbered"/>
    <dgm:cxn modelId="{D453C567-1F12-42BB-BA1B-0D2D792031F6}" type="presParOf" srcId="{B8965AD7-241A-41D1-B326-AA5AE5B8BE7D}" destId="{0EED2D24-9C36-42D2-B948-D08943B7E429}" srcOrd="0" destOrd="0" presId="urn:microsoft.com/office/officeart/2016/7/layout/BasicLinearProcessNumbered"/>
    <dgm:cxn modelId="{11BFF1AB-FAF8-4ABF-A212-BEEA0A8BB07E}" type="presParOf" srcId="{B8965AD7-241A-41D1-B326-AA5AE5B8BE7D}" destId="{E8E43E4F-B9BD-49C5-953D-138D4BDA6CDE}" srcOrd="1" destOrd="0" presId="urn:microsoft.com/office/officeart/2016/7/layout/BasicLinearProcessNumbered"/>
    <dgm:cxn modelId="{78225530-DF04-4F81-B989-EF2389CA7DC7}" type="presParOf" srcId="{B8965AD7-241A-41D1-B326-AA5AE5B8BE7D}" destId="{2743954A-11EE-43AA-AE29-40E1D1A85B4B}" srcOrd="2" destOrd="0" presId="urn:microsoft.com/office/officeart/2016/7/layout/BasicLinearProcessNumbered"/>
    <dgm:cxn modelId="{4769CD29-E33E-4893-8FAD-AF3ADC857403}" type="presParOf" srcId="{B8965AD7-241A-41D1-B326-AA5AE5B8BE7D}" destId="{5B39896A-AA1B-4D5D-B2DD-987511178D5B}" srcOrd="3" destOrd="0" presId="urn:microsoft.com/office/officeart/2016/7/layout/BasicLinearProcessNumbered"/>
    <dgm:cxn modelId="{9B8711B5-9942-4BC5-AA99-4C28B27E761C}" type="presParOf" srcId="{0FA10817-8B2A-4ACE-989E-7815F3EE081F}" destId="{6F704BAD-DC31-4A60-B555-59227CEC8AC0}" srcOrd="3" destOrd="0" presId="urn:microsoft.com/office/officeart/2016/7/layout/BasicLinearProcessNumbered"/>
    <dgm:cxn modelId="{2F222DAF-4113-48AF-9A12-E51A15625FBD}" type="presParOf" srcId="{0FA10817-8B2A-4ACE-989E-7815F3EE081F}" destId="{51265E1D-0CBF-4C20-A945-9142959EA668}" srcOrd="4" destOrd="0" presId="urn:microsoft.com/office/officeart/2016/7/layout/BasicLinearProcessNumbered"/>
    <dgm:cxn modelId="{6647B9F4-ABCE-469B-97CB-91A47F5B32E6}" type="presParOf" srcId="{51265E1D-0CBF-4C20-A945-9142959EA668}" destId="{113DB228-A1A9-48C0-A6CC-0B7B2225F444}" srcOrd="0" destOrd="0" presId="urn:microsoft.com/office/officeart/2016/7/layout/BasicLinearProcessNumbered"/>
    <dgm:cxn modelId="{D36CC181-6AA8-4B12-BFEC-99F90906205C}" type="presParOf" srcId="{51265E1D-0CBF-4C20-A945-9142959EA668}" destId="{AFA03769-2AA3-4AEB-B14C-540AA0726DE1}" srcOrd="1" destOrd="0" presId="urn:microsoft.com/office/officeart/2016/7/layout/BasicLinearProcessNumbered"/>
    <dgm:cxn modelId="{0A18926A-0809-46A3-B8AB-1FEBD228ADF4}" type="presParOf" srcId="{51265E1D-0CBF-4C20-A945-9142959EA668}" destId="{7A35AD64-7B82-4AEE-AC50-C0DEB0042DDC}" srcOrd="2" destOrd="0" presId="urn:microsoft.com/office/officeart/2016/7/layout/BasicLinearProcessNumbered"/>
    <dgm:cxn modelId="{5C39B580-F699-4DF2-9628-6C023DAFC295}" type="presParOf" srcId="{51265E1D-0CBF-4C20-A945-9142959EA668}" destId="{D1ED8AF9-157C-47E1-8716-B8A358524584}" srcOrd="3" destOrd="0" presId="urn:microsoft.com/office/officeart/2016/7/layout/BasicLinearProcessNumbered"/>
    <dgm:cxn modelId="{3D639AF4-ABEA-44F7-B845-86E12F29BB96}" type="presParOf" srcId="{0FA10817-8B2A-4ACE-989E-7815F3EE081F}" destId="{9FE57A31-2BF8-4BA7-BAB7-B4F2F363A11C}" srcOrd="5" destOrd="0" presId="urn:microsoft.com/office/officeart/2016/7/layout/BasicLinearProcessNumbered"/>
    <dgm:cxn modelId="{6C261BE7-94AC-4EAF-9053-C087D76DFE2E}" type="presParOf" srcId="{0FA10817-8B2A-4ACE-989E-7815F3EE081F}" destId="{2EC05824-0E56-4BBB-8528-B82CCD88C810}" srcOrd="6" destOrd="0" presId="urn:microsoft.com/office/officeart/2016/7/layout/BasicLinearProcessNumbered"/>
    <dgm:cxn modelId="{1F4619FE-4BFD-4A69-8573-05C4DAE4F3E1}" type="presParOf" srcId="{2EC05824-0E56-4BBB-8528-B82CCD88C810}" destId="{A9ABC3C1-FA43-4048-AC3E-ECC3CAA8EDB1}" srcOrd="0" destOrd="0" presId="urn:microsoft.com/office/officeart/2016/7/layout/BasicLinearProcessNumbered"/>
    <dgm:cxn modelId="{170166E0-F735-4468-8A92-6EFA3D3D454A}" type="presParOf" srcId="{2EC05824-0E56-4BBB-8528-B82CCD88C810}" destId="{A78329F8-75C6-4728-832E-7932B10DE4FB}" srcOrd="1" destOrd="0" presId="urn:microsoft.com/office/officeart/2016/7/layout/BasicLinearProcessNumbered"/>
    <dgm:cxn modelId="{30591039-9766-4A26-9119-0FAA9F898EB6}" type="presParOf" srcId="{2EC05824-0E56-4BBB-8528-B82CCD88C810}" destId="{13005184-EB0A-4F2E-B382-F8F87417288B}" srcOrd="2" destOrd="0" presId="urn:microsoft.com/office/officeart/2016/7/layout/BasicLinearProcessNumbered"/>
    <dgm:cxn modelId="{AD74D263-06AB-4298-AE86-EE55CE728DEF}" type="presParOf" srcId="{2EC05824-0E56-4BBB-8528-B82CCD88C810}" destId="{E46BE4E8-59B0-4506-86E1-B69490647D4E}" srcOrd="3" destOrd="0" presId="urn:microsoft.com/office/officeart/2016/7/layout/BasicLinear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461689E-6597-45F1-A769-937218104D38}" type="doc">
      <dgm:prSet loTypeId="urn:microsoft.com/office/officeart/2009/3/layout/StepUpProcess" loCatId="process" qsTypeId="urn:microsoft.com/office/officeart/2005/8/quickstyle/simple2" qsCatId="simple" csTypeId="urn:microsoft.com/office/officeart/2005/8/colors/colorful1" csCatId="colorful" phldr="1"/>
      <dgm:spPr/>
      <dgm:t>
        <a:bodyPr/>
        <a:lstStyle/>
        <a:p>
          <a:endParaRPr lang="en-US"/>
        </a:p>
      </dgm:t>
    </dgm:pt>
    <dgm:pt modelId="{05B94915-1036-42D2-960B-8BC4CB49F50A}">
      <dgm:prSet phldrT="[Text]" custT="1"/>
      <dgm:spPr/>
      <dgm:t>
        <a:bodyPr/>
        <a:lstStyle/>
        <a:p>
          <a:pPr>
            <a:buFont typeface="Wingdings 3" charset="2"/>
            <a:buChar char=""/>
          </a:pPr>
          <a:r>
            <a:rPr lang="en-US" sz="1600" dirty="0"/>
            <a:t>Data Collection using Kaggle Website </a:t>
          </a:r>
        </a:p>
      </dgm:t>
    </dgm:pt>
    <dgm:pt modelId="{4F24049E-8786-4EEB-90C4-EEEC7173C3A0}" type="parTrans" cxnId="{855A8319-F7C4-4FD1-B923-8BF189360F28}">
      <dgm:prSet/>
      <dgm:spPr/>
      <dgm:t>
        <a:bodyPr/>
        <a:lstStyle/>
        <a:p>
          <a:endParaRPr lang="en-US"/>
        </a:p>
      </dgm:t>
    </dgm:pt>
    <dgm:pt modelId="{550242BD-3054-4DE1-B7FB-13A933DC2CD9}" type="sibTrans" cxnId="{855A8319-F7C4-4FD1-B923-8BF189360F28}">
      <dgm:prSet/>
      <dgm:spPr/>
      <dgm:t>
        <a:bodyPr/>
        <a:lstStyle/>
        <a:p>
          <a:endParaRPr lang="en-US"/>
        </a:p>
      </dgm:t>
    </dgm:pt>
    <dgm:pt modelId="{91CFAB0A-9C33-4E79-B04F-B2F2387A1FFC}">
      <dgm:prSet phldrT="[Text]"/>
      <dgm:spPr/>
      <dgm:t>
        <a:bodyPr/>
        <a:lstStyle/>
        <a:p>
          <a:pPr>
            <a:buFont typeface="Wingdings 3" charset="2"/>
            <a:buChar char=""/>
          </a:pPr>
          <a:r>
            <a:rPr lang="en-US" dirty="0"/>
            <a:t>Data Visualization using Tableau</a:t>
          </a:r>
        </a:p>
      </dgm:t>
    </dgm:pt>
    <dgm:pt modelId="{D75BF5B9-9B2A-44BC-B741-A50644BF9AF7}" type="parTrans" cxnId="{114EB28D-2751-4883-86BE-DD072588ECA3}">
      <dgm:prSet/>
      <dgm:spPr/>
      <dgm:t>
        <a:bodyPr/>
        <a:lstStyle/>
        <a:p>
          <a:endParaRPr lang="en-US"/>
        </a:p>
      </dgm:t>
    </dgm:pt>
    <dgm:pt modelId="{F349BB4E-B284-4834-A80C-BA06636ADE61}" type="sibTrans" cxnId="{114EB28D-2751-4883-86BE-DD072588ECA3}">
      <dgm:prSet/>
      <dgm:spPr/>
      <dgm:t>
        <a:bodyPr/>
        <a:lstStyle/>
        <a:p>
          <a:endParaRPr lang="en-US"/>
        </a:p>
      </dgm:t>
    </dgm:pt>
    <dgm:pt modelId="{31AFD090-ABC2-4939-9D28-BCA61457C593}">
      <dgm:prSet phldrT="[Text]"/>
      <dgm:spPr/>
      <dgm:t>
        <a:bodyPr/>
        <a:lstStyle/>
        <a:p>
          <a:pPr>
            <a:buFont typeface="Wingdings 3" charset="2"/>
            <a:buChar char=""/>
          </a:pPr>
          <a:r>
            <a:rPr lang="en-US" dirty="0"/>
            <a:t>Deploying Python programming Algorithms and Models</a:t>
          </a:r>
        </a:p>
      </dgm:t>
    </dgm:pt>
    <dgm:pt modelId="{3F7DA5BD-EA31-44FF-9C79-288060B5F6DC}" type="parTrans" cxnId="{C4421A04-F780-4E57-A1B2-AA27E559FC4D}">
      <dgm:prSet/>
      <dgm:spPr/>
      <dgm:t>
        <a:bodyPr/>
        <a:lstStyle/>
        <a:p>
          <a:endParaRPr lang="en-US"/>
        </a:p>
      </dgm:t>
    </dgm:pt>
    <dgm:pt modelId="{2221451E-00E2-4980-81FB-126E926A932B}" type="sibTrans" cxnId="{C4421A04-F780-4E57-A1B2-AA27E559FC4D}">
      <dgm:prSet/>
      <dgm:spPr/>
      <dgm:t>
        <a:bodyPr/>
        <a:lstStyle/>
        <a:p>
          <a:endParaRPr lang="en-US"/>
        </a:p>
      </dgm:t>
    </dgm:pt>
    <dgm:pt modelId="{152917DB-988C-40D8-97DA-0D53D131E599}">
      <dgm:prSet phldrT="[Text]"/>
      <dgm:spPr/>
      <dgm:t>
        <a:bodyPr/>
        <a:lstStyle/>
        <a:p>
          <a:pPr>
            <a:buFont typeface="Wingdings 3" charset="2"/>
            <a:buChar char=""/>
          </a:pPr>
          <a:r>
            <a:rPr lang="en-US" dirty="0"/>
            <a:t>Designing  Website</a:t>
          </a:r>
        </a:p>
      </dgm:t>
    </dgm:pt>
    <dgm:pt modelId="{F6E2FF6D-6054-4828-A5B8-5C7F657DB0FF}" type="sibTrans" cxnId="{B447A052-DBB5-4140-89C2-ED09706BCC10}">
      <dgm:prSet/>
      <dgm:spPr/>
      <dgm:t>
        <a:bodyPr/>
        <a:lstStyle/>
        <a:p>
          <a:endParaRPr lang="en-US"/>
        </a:p>
      </dgm:t>
    </dgm:pt>
    <dgm:pt modelId="{38FB05F2-51D7-4920-915D-EC6A16F31DDD}" type="parTrans" cxnId="{B447A052-DBB5-4140-89C2-ED09706BCC10}">
      <dgm:prSet/>
      <dgm:spPr/>
      <dgm:t>
        <a:bodyPr/>
        <a:lstStyle/>
        <a:p>
          <a:endParaRPr lang="en-US"/>
        </a:p>
      </dgm:t>
    </dgm:pt>
    <dgm:pt modelId="{CA1A51F1-419A-4901-813D-0F96DEA7E2D3}">
      <dgm:prSet phldrT="[Text]"/>
      <dgm:spPr/>
      <dgm:t>
        <a:bodyPr/>
        <a:lstStyle/>
        <a:p>
          <a:r>
            <a:rPr lang="en-US" dirty="0"/>
            <a:t>IPL Analysis and Predictions available online through our website</a:t>
          </a:r>
        </a:p>
      </dgm:t>
    </dgm:pt>
    <dgm:pt modelId="{B655AADC-D24D-40AE-AB54-2B7E09029A0C}" type="sibTrans" cxnId="{089493B3-B94E-49C8-8953-7BF102236FF1}">
      <dgm:prSet/>
      <dgm:spPr/>
      <dgm:t>
        <a:bodyPr/>
        <a:lstStyle/>
        <a:p>
          <a:endParaRPr lang="en-US"/>
        </a:p>
      </dgm:t>
    </dgm:pt>
    <dgm:pt modelId="{1A5E8F86-F49C-44D2-BA81-F39EC1B24C10}" type="parTrans" cxnId="{089493B3-B94E-49C8-8953-7BF102236FF1}">
      <dgm:prSet/>
      <dgm:spPr/>
      <dgm:t>
        <a:bodyPr/>
        <a:lstStyle/>
        <a:p>
          <a:endParaRPr lang="en-US"/>
        </a:p>
      </dgm:t>
    </dgm:pt>
    <dgm:pt modelId="{2F0AE2D8-1981-4A69-BB09-0A9F24810D53}" type="pres">
      <dgm:prSet presAssocID="{7461689E-6597-45F1-A769-937218104D38}" presName="rootnode" presStyleCnt="0">
        <dgm:presLayoutVars>
          <dgm:chMax/>
          <dgm:chPref/>
          <dgm:dir/>
          <dgm:animLvl val="lvl"/>
        </dgm:presLayoutVars>
      </dgm:prSet>
      <dgm:spPr/>
    </dgm:pt>
    <dgm:pt modelId="{FD02D8D2-0D77-472D-A6A6-13F22043B830}" type="pres">
      <dgm:prSet presAssocID="{05B94915-1036-42D2-960B-8BC4CB49F50A}" presName="composite" presStyleCnt="0"/>
      <dgm:spPr/>
    </dgm:pt>
    <dgm:pt modelId="{B5B9FA70-B793-4395-ACF7-69AD6A631324}" type="pres">
      <dgm:prSet presAssocID="{05B94915-1036-42D2-960B-8BC4CB49F50A}" presName="LShape" presStyleLbl="alignNode1" presStyleIdx="0" presStyleCnt="9"/>
      <dgm:spPr/>
    </dgm:pt>
    <dgm:pt modelId="{39979ED2-660D-48BC-B384-6A53814D5036}" type="pres">
      <dgm:prSet presAssocID="{05B94915-1036-42D2-960B-8BC4CB49F50A}" presName="ParentText" presStyleLbl="revTx" presStyleIdx="0" presStyleCnt="5">
        <dgm:presLayoutVars>
          <dgm:chMax val="0"/>
          <dgm:chPref val="0"/>
          <dgm:bulletEnabled val="1"/>
        </dgm:presLayoutVars>
      </dgm:prSet>
      <dgm:spPr/>
    </dgm:pt>
    <dgm:pt modelId="{5BF5E277-3E01-4A8E-8BCD-8FBF82AE3DCB}" type="pres">
      <dgm:prSet presAssocID="{05B94915-1036-42D2-960B-8BC4CB49F50A}" presName="Triangle" presStyleLbl="alignNode1" presStyleIdx="1" presStyleCnt="9"/>
      <dgm:spPr/>
    </dgm:pt>
    <dgm:pt modelId="{0283B75A-E0F1-4488-8CE0-77971A089FDF}" type="pres">
      <dgm:prSet presAssocID="{550242BD-3054-4DE1-B7FB-13A933DC2CD9}" presName="sibTrans" presStyleCnt="0"/>
      <dgm:spPr/>
    </dgm:pt>
    <dgm:pt modelId="{D0248CC4-7307-4D29-B2DA-AEA1516430F1}" type="pres">
      <dgm:prSet presAssocID="{550242BD-3054-4DE1-B7FB-13A933DC2CD9}" presName="space" presStyleCnt="0"/>
      <dgm:spPr/>
    </dgm:pt>
    <dgm:pt modelId="{C288256E-A272-4928-AAF8-ECF844E3CBF8}" type="pres">
      <dgm:prSet presAssocID="{91CFAB0A-9C33-4E79-B04F-B2F2387A1FFC}" presName="composite" presStyleCnt="0"/>
      <dgm:spPr/>
    </dgm:pt>
    <dgm:pt modelId="{42FF0E53-F4E6-4977-86DD-C57C6C7F752F}" type="pres">
      <dgm:prSet presAssocID="{91CFAB0A-9C33-4E79-B04F-B2F2387A1FFC}" presName="LShape" presStyleLbl="alignNode1" presStyleIdx="2" presStyleCnt="9" custLinFactNeighborY="2054"/>
      <dgm:spPr/>
    </dgm:pt>
    <dgm:pt modelId="{6A95BE3B-2430-44D1-A008-D95970224C29}" type="pres">
      <dgm:prSet presAssocID="{91CFAB0A-9C33-4E79-B04F-B2F2387A1FFC}" presName="ParentText" presStyleLbl="revTx" presStyleIdx="1" presStyleCnt="5">
        <dgm:presLayoutVars>
          <dgm:chMax val="0"/>
          <dgm:chPref val="0"/>
          <dgm:bulletEnabled val="1"/>
        </dgm:presLayoutVars>
      </dgm:prSet>
      <dgm:spPr/>
    </dgm:pt>
    <dgm:pt modelId="{8A3B34B4-A5BC-4621-BA6F-ECAE1655AE5B}" type="pres">
      <dgm:prSet presAssocID="{91CFAB0A-9C33-4E79-B04F-B2F2387A1FFC}" presName="Triangle" presStyleLbl="alignNode1" presStyleIdx="3" presStyleCnt="9"/>
      <dgm:spPr/>
    </dgm:pt>
    <dgm:pt modelId="{0261B212-3B9D-4CC7-9EFE-4A4143AAAAD3}" type="pres">
      <dgm:prSet presAssocID="{F349BB4E-B284-4834-A80C-BA06636ADE61}" presName="sibTrans" presStyleCnt="0"/>
      <dgm:spPr/>
    </dgm:pt>
    <dgm:pt modelId="{442021A6-2A9A-4635-A607-FE0683C1F721}" type="pres">
      <dgm:prSet presAssocID="{F349BB4E-B284-4834-A80C-BA06636ADE61}" presName="space" presStyleCnt="0"/>
      <dgm:spPr/>
    </dgm:pt>
    <dgm:pt modelId="{10A8ED8C-0E38-40CF-B265-BF708E2189F4}" type="pres">
      <dgm:prSet presAssocID="{152917DB-988C-40D8-97DA-0D53D131E599}" presName="composite" presStyleCnt="0"/>
      <dgm:spPr/>
    </dgm:pt>
    <dgm:pt modelId="{0F9D4D81-3532-414A-891B-468426D71A2B}" type="pres">
      <dgm:prSet presAssocID="{152917DB-988C-40D8-97DA-0D53D131E599}" presName="LShape" presStyleLbl="alignNode1" presStyleIdx="4" presStyleCnt="9"/>
      <dgm:spPr/>
    </dgm:pt>
    <dgm:pt modelId="{EE63A52A-D73F-4FE7-A5FD-EAE1953A117D}" type="pres">
      <dgm:prSet presAssocID="{152917DB-988C-40D8-97DA-0D53D131E599}" presName="ParentText" presStyleLbl="revTx" presStyleIdx="2" presStyleCnt="5">
        <dgm:presLayoutVars>
          <dgm:chMax val="0"/>
          <dgm:chPref val="0"/>
          <dgm:bulletEnabled val="1"/>
        </dgm:presLayoutVars>
      </dgm:prSet>
      <dgm:spPr/>
    </dgm:pt>
    <dgm:pt modelId="{68FADDF0-394A-4F91-829B-2B2006D78956}" type="pres">
      <dgm:prSet presAssocID="{152917DB-988C-40D8-97DA-0D53D131E599}" presName="Triangle" presStyleLbl="alignNode1" presStyleIdx="5" presStyleCnt="9"/>
      <dgm:spPr/>
    </dgm:pt>
    <dgm:pt modelId="{D598A688-A022-4003-B4D2-C6A0F745C7D6}" type="pres">
      <dgm:prSet presAssocID="{F6E2FF6D-6054-4828-A5B8-5C7F657DB0FF}" presName="sibTrans" presStyleCnt="0"/>
      <dgm:spPr/>
    </dgm:pt>
    <dgm:pt modelId="{9CF832D8-19D4-4514-9ED4-2E36FFEEA3A3}" type="pres">
      <dgm:prSet presAssocID="{F6E2FF6D-6054-4828-A5B8-5C7F657DB0FF}" presName="space" presStyleCnt="0"/>
      <dgm:spPr/>
    </dgm:pt>
    <dgm:pt modelId="{2D658406-D412-4CF1-BAA7-4D800281E427}" type="pres">
      <dgm:prSet presAssocID="{31AFD090-ABC2-4939-9D28-BCA61457C593}" presName="composite" presStyleCnt="0"/>
      <dgm:spPr/>
    </dgm:pt>
    <dgm:pt modelId="{1553C9E6-F001-47A8-B57C-CE69FAD59ED4}" type="pres">
      <dgm:prSet presAssocID="{31AFD090-ABC2-4939-9D28-BCA61457C593}" presName="LShape" presStyleLbl="alignNode1" presStyleIdx="6" presStyleCnt="9"/>
      <dgm:spPr/>
    </dgm:pt>
    <dgm:pt modelId="{5D9C004E-5AAC-49F6-B27B-F5DFE67B5336}" type="pres">
      <dgm:prSet presAssocID="{31AFD090-ABC2-4939-9D28-BCA61457C593}" presName="ParentText" presStyleLbl="revTx" presStyleIdx="3" presStyleCnt="5">
        <dgm:presLayoutVars>
          <dgm:chMax val="0"/>
          <dgm:chPref val="0"/>
          <dgm:bulletEnabled val="1"/>
        </dgm:presLayoutVars>
      </dgm:prSet>
      <dgm:spPr/>
    </dgm:pt>
    <dgm:pt modelId="{DE2276BA-E039-4D5A-90DA-5A6B481DD447}" type="pres">
      <dgm:prSet presAssocID="{31AFD090-ABC2-4939-9D28-BCA61457C593}" presName="Triangle" presStyleLbl="alignNode1" presStyleIdx="7" presStyleCnt="9"/>
      <dgm:spPr/>
    </dgm:pt>
    <dgm:pt modelId="{E1BEF4DB-EFCF-4E80-B2BB-C4A1C1910D28}" type="pres">
      <dgm:prSet presAssocID="{2221451E-00E2-4980-81FB-126E926A932B}" presName="sibTrans" presStyleCnt="0"/>
      <dgm:spPr/>
    </dgm:pt>
    <dgm:pt modelId="{BCC1B4E6-6C2C-4028-AE54-30CD3925A961}" type="pres">
      <dgm:prSet presAssocID="{2221451E-00E2-4980-81FB-126E926A932B}" presName="space" presStyleCnt="0"/>
      <dgm:spPr/>
    </dgm:pt>
    <dgm:pt modelId="{E8F60201-933D-4EA3-9C9F-526DA0FBA076}" type="pres">
      <dgm:prSet presAssocID="{CA1A51F1-419A-4901-813D-0F96DEA7E2D3}" presName="composite" presStyleCnt="0"/>
      <dgm:spPr/>
    </dgm:pt>
    <dgm:pt modelId="{B1F11277-2F60-4FA7-88A1-51E75816569B}" type="pres">
      <dgm:prSet presAssocID="{CA1A51F1-419A-4901-813D-0F96DEA7E2D3}" presName="LShape" presStyleLbl="alignNode1" presStyleIdx="8" presStyleCnt="9"/>
      <dgm:spPr/>
    </dgm:pt>
    <dgm:pt modelId="{C7719E57-5116-433B-8885-187AD50C829F}" type="pres">
      <dgm:prSet presAssocID="{CA1A51F1-419A-4901-813D-0F96DEA7E2D3}" presName="ParentText" presStyleLbl="revTx" presStyleIdx="4" presStyleCnt="5">
        <dgm:presLayoutVars>
          <dgm:chMax val="0"/>
          <dgm:chPref val="0"/>
          <dgm:bulletEnabled val="1"/>
        </dgm:presLayoutVars>
      </dgm:prSet>
      <dgm:spPr/>
    </dgm:pt>
  </dgm:ptLst>
  <dgm:cxnLst>
    <dgm:cxn modelId="{C4421A04-F780-4E57-A1B2-AA27E559FC4D}" srcId="{7461689E-6597-45F1-A769-937218104D38}" destId="{31AFD090-ABC2-4939-9D28-BCA61457C593}" srcOrd="3" destOrd="0" parTransId="{3F7DA5BD-EA31-44FF-9C79-288060B5F6DC}" sibTransId="{2221451E-00E2-4980-81FB-126E926A932B}"/>
    <dgm:cxn modelId="{855A8319-F7C4-4FD1-B923-8BF189360F28}" srcId="{7461689E-6597-45F1-A769-937218104D38}" destId="{05B94915-1036-42D2-960B-8BC4CB49F50A}" srcOrd="0" destOrd="0" parTransId="{4F24049E-8786-4EEB-90C4-EEEC7173C3A0}" sibTransId="{550242BD-3054-4DE1-B7FB-13A933DC2CD9}"/>
    <dgm:cxn modelId="{814BE634-0EFA-4A75-A1AA-53B1EEDB0A58}" type="presOf" srcId="{31AFD090-ABC2-4939-9D28-BCA61457C593}" destId="{5D9C004E-5AAC-49F6-B27B-F5DFE67B5336}" srcOrd="0" destOrd="0" presId="urn:microsoft.com/office/officeart/2009/3/layout/StepUpProcess"/>
    <dgm:cxn modelId="{B65C583C-C359-44AA-8EF4-95037B02F4D0}" type="presOf" srcId="{7461689E-6597-45F1-A769-937218104D38}" destId="{2F0AE2D8-1981-4A69-BB09-0A9F24810D53}" srcOrd="0" destOrd="0" presId="urn:microsoft.com/office/officeart/2009/3/layout/StepUpProcess"/>
    <dgm:cxn modelId="{08851971-31E8-4B94-A380-56131A1202B6}" type="presOf" srcId="{05B94915-1036-42D2-960B-8BC4CB49F50A}" destId="{39979ED2-660D-48BC-B384-6A53814D5036}" srcOrd="0" destOrd="0" presId="urn:microsoft.com/office/officeart/2009/3/layout/StepUpProcess"/>
    <dgm:cxn modelId="{B447A052-DBB5-4140-89C2-ED09706BCC10}" srcId="{7461689E-6597-45F1-A769-937218104D38}" destId="{152917DB-988C-40D8-97DA-0D53D131E599}" srcOrd="2" destOrd="0" parTransId="{38FB05F2-51D7-4920-915D-EC6A16F31DDD}" sibTransId="{F6E2FF6D-6054-4828-A5B8-5C7F657DB0FF}"/>
    <dgm:cxn modelId="{669B268A-C19E-42B2-8E76-5163DAE2D7F5}" type="presOf" srcId="{152917DB-988C-40D8-97DA-0D53D131E599}" destId="{EE63A52A-D73F-4FE7-A5FD-EAE1953A117D}" srcOrd="0" destOrd="0" presId="urn:microsoft.com/office/officeart/2009/3/layout/StepUpProcess"/>
    <dgm:cxn modelId="{114EB28D-2751-4883-86BE-DD072588ECA3}" srcId="{7461689E-6597-45F1-A769-937218104D38}" destId="{91CFAB0A-9C33-4E79-B04F-B2F2387A1FFC}" srcOrd="1" destOrd="0" parTransId="{D75BF5B9-9B2A-44BC-B741-A50644BF9AF7}" sibTransId="{F349BB4E-B284-4834-A80C-BA06636ADE61}"/>
    <dgm:cxn modelId="{047397AA-0FF2-400F-ADE0-3A89621D7224}" type="presOf" srcId="{91CFAB0A-9C33-4E79-B04F-B2F2387A1FFC}" destId="{6A95BE3B-2430-44D1-A008-D95970224C29}" srcOrd="0" destOrd="0" presId="urn:microsoft.com/office/officeart/2009/3/layout/StepUpProcess"/>
    <dgm:cxn modelId="{AD79D1B2-A422-4B0E-8E06-D81965D55359}" type="presOf" srcId="{CA1A51F1-419A-4901-813D-0F96DEA7E2D3}" destId="{C7719E57-5116-433B-8885-187AD50C829F}" srcOrd="0" destOrd="0" presId="urn:microsoft.com/office/officeart/2009/3/layout/StepUpProcess"/>
    <dgm:cxn modelId="{089493B3-B94E-49C8-8953-7BF102236FF1}" srcId="{7461689E-6597-45F1-A769-937218104D38}" destId="{CA1A51F1-419A-4901-813D-0F96DEA7E2D3}" srcOrd="4" destOrd="0" parTransId="{1A5E8F86-F49C-44D2-BA81-F39EC1B24C10}" sibTransId="{B655AADC-D24D-40AE-AB54-2B7E09029A0C}"/>
    <dgm:cxn modelId="{8DF4F21C-6744-490A-884B-6949F7AD439E}" type="presParOf" srcId="{2F0AE2D8-1981-4A69-BB09-0A9F24810D53}" destId="{FD02D8D2-0D77-472D-A6A6-13F22043B830}" srcOrd="0" destOrd="0" presId="urn:microsoft.com/office/officeart/2009/3/layout/StepUpProcess"/>
    <dgm:cxn modelId="{03AB53DF-A6CF-4C91-A6B4-F482475211B7}" type="presParOf" srcId="{FD02D8D2-0D77-472D-A6A6-13F22043B830}" destId="{B5B9FA70-B793-4395-ACF7-69AD6A631324}" srcOrd="0" destOrd="0" presId="urn:microsoft.com/office/officeart/2009/3/layout/StepUpProcess"/>
    <dgm:cxn modelId="{E7248A38-5301-45D1-8037-62DD17F898F8}" type="presParOf" srcId="{FD02D8D2-0D77-472D-A6A6-13F22043B830}" destId="{39979ED2-660D-48BC-B384-6A53814D5036}" srcOrd="1" destOrd="0" presId="urn:microsoft.com/office/officeart/2009/3/layout/StepUpProcess"/>
    <dgm:cxn modelId="{E18D79C9-4561-45F2-9682-3A76211845F5}" type="presParOf" srcId="{FD02D8D2-0D77-472D-A6A6-13F22043B830}" destId="{5BF5E277-3E01-4A8E-8BCD-8FBF82AE3DCB}" srcOrd="2" destOrd="0" presId="urn:microsoft.com/office/officeart/2009/3/layout/StepUpProcess"/>
    <dgm:cxn modelId="{D835D1AE-EC98-4635-8625-C34C879AD67D}" type="presParOf" srcId="{2F0AE2D8-1981-4A69-BB09-0A9F24810D53}" destId="{0283B75A-E0F1-4488-8CE0-77971A089FDF}" srcOrd="1" destOrd="0" presId="urn:microsoft.com/office/officeart/2009/3/layout/StepUpProcess"/>
    <dgm:cxn modelId="{8F55D28B-AD5A-40EA-9C7D-C9CCEA9808E0}" type="presParOf" srcId="{0283B75A-E0F1-4488-8CE0-77971A089FDF}" destId="{D0248CC4-7307-4D29-B2DA-AEA1516430F1}" srcOrd="0" destOrd="0" presId="urn:microsoft.com/office/officeart/2009/3/layout/StepUpProcess"/>
    <dgm:cxn modelId="{F35C6271-A11F-40E5-B806-03FDC9C76587}" type="presParOf" srcId="{2F0AE2D8-1981-4A69-BB09-0A9F24810D53}" destId="{C288256E-A272-4928-AAF8-ECF844E3CBF8}" srcOrd="2" destOrd="0" presId="urn:microsoft.com/office/officeart/2009/3/layout/StepUpProcess"/>
    <dgm:cxn modelId="{9D3B780E-C662-4604-AE93-B51E3035277F}" type="presParOf" srcId="{C288256E-A272-4928-AAF8-ECF844E3CBF8}" destId="{42FF0E53-F4E6-4977-86DD-C57C6C7F752F}" srcOrd="0" destOrd="0" presId="urn:microsoft.com/office/officeart/2009/3/layout/StepUpProcess"/>
    <dgm:cxn modelId="{B134361D-7E68-4D0D-A127-E73B910FE850}" type="presParOf" srcId="{C288256E-A272-4928-AAF8-ECF844E3CBF8}" destId="{6A95BE3B-2430-44D1-A008-D95970224C29}" srcOrd="1" destOrd="0" presId="urn:microsoft.com/office/officeart/2009/3/layout/StepUpProcess"/>
    <dgm:cxn modelId="{334BA377-8E37-4F65-83DD-A5CCB546A864}" type="presParOf" srcId="{C288256E-A272-4928-AAF8-ECF844E3CBF8}" destId="{8A3B34B4-A5BC-4621-BA6F-ECAE1655AE5B}" srcOrd="2" destOrd="0" presId="urn:microsoft.com/office/officeart/2009/3/layout/StepUpProcess"/>
    <dgm:cxn modelId="{E2E246C5-2EBF-4385-8500-EEDD717594FA}" type="presParOf" srcId="{2F0AE2D8-1981-4A69-BB09-0A9F24810D53}" destId="{0261B212-3B9D-4CC7-9EFE-4A4143AAAAD3}" srcOrd="3" destOrd="0" presId="urn:microsoft.com/office/officeart/2009/3/layout/StepUpProcess"/>
    <dgm:cxn modelId="{2BDD5111-3A94-4D2A-A71E-FD6D01965BC0}" type="presParOf" srcId="{0261B212-3B9D-4CC7-9EFE-4A4143AAAAD3}" destId="{442021A6-2A9A-4635-A607-FE0683C1F721}" srcOrd="0" destOrd="0" presId="urn:microsoft.com/office/officeart/2009/3/layout/StepUpProcess"/>
    <dgm:cxn modelId="{42F7E5BF-CFA3-41BA-B749-B6A8F5E3CE8E}" type="presParOf" srcId="{2F0AE2D8-1981-4A69-BB09-0A9F24810D53}" destId="{10A8ED8C-0E38-40CF-B265-BF708E2189F4}" srcOrd="4" destOrd="0" presId="urn:microsoft.com/office/officeart/2009/3/layout/StepUpProcess"/>
    <dgm:cxn modelId="{715B6B83-E099-43F2-B3E1-04433B700E4A}" type="presParOf" srcId="{10A8ED8C-0E38-40CF-B265-BF708E2189F4}" destId="{0F9D4D81-3532-414A-891B-468426D71A2B}" srcOrd="0" destOrd="0" presId="urn:microsoft.com/office/officeart/2009/3/layout/StepUpProcess"/>
    <dgm:cxn modelId="{2A9DC4FD-E64C-4EDB-8162-0AD1E83669EA}" type="presParOf" srcId="{10A8ED8C-0E38-40CF-B265-BF708E2189F4}" destId="{EE63A52A-D73F-4FE7-A5FD-EAE1953A117D}" srcOrd="1" destOrd="0" presId="urn:microsoft.com/office/officeart/2009/3/layout/StepUpProcess"/>
    <dgm:cxn modelId="{DDD1FFE3-B91E-4AD7-81BE-673550102E42}" type="presParOf" srcId="{10A8ED8C-0E38-40CF-B265-BF708E2189F4}" destId="{68FADDF0-394A-4F91-829B-2B2006D78956}" srcOrd="2" destOrd="0" presId="urn:microsoft.com/office/officeart/2009/3/layout/StepUpProcess"/>
    <dgm:cxn modelId="{EF265C19-E3D4-4AC7-B88A-B8D729BC4D93}" type="presParOf" srcId="{2F0AE2D8-1981-4A69-BB09-0A9F24810D53}" destId="{D598A688-A022-4003-B4D2-C6A0F745C7D6}" srcOrd="5" destOrd="0" presId="urn:microsoft.com/office/officeart/2009/3/layout/StepUpProcess"/>
    <dgm:cxn modelId="{CC8790BF-A9D1-4BC2-884A-07CD32443DF2}" type="presParOf" srcId="{D598A688-A022-4003-B4D2-C6A0F745C7D6}" destId="{9CF832D8-19D4-4514-9ED4-2E36FFEEA3A3}" srcOrd="0" destOrd="0" presId="urn:microsoft.com/office/officeart/2009/3/layout/StepUpProcess"/>
    <dgm:cxn modelId="{72946D43-C458-4BEA-915F-A02BBB157EEF}" type="presParOf" srcId="{2F0AE2D8-1981-4A69-BB09-0A9F24810D53}" destId="{2D658406-D412-4CF1-BAA7-4D800281E427}" srcOrd="6" destOrd="0" presId="urn:microsoft.com/office/officeart/2009/3/layout/StepUpProcess"/>
    <dgm:cxn modelId="{D1AE1791-B7F3-42AF-9129-1ED153EFEB0C}" type="presParOf" srcId="{2D658406-D412-4CF1-BAA7-4D800281E427}" destId="{1553C9E6-F001-47A8-B57C-CE69FAD59ED4}" srcOrd="0" destOrd="0" presId="urn:microsoft.com/office/officeart/2009/3/layout/StepUpProcess"/>
    <dgm:cxn modelId="{2E692EF2-CE31-4D4A-8F4D-489A8FB6EA94}" type="presParOf" srcId="{2D658406-D412-4CF1-BAA7-4D800281E427}" destId="{5D9C004E-5AAC-49F6-B27B-F5DFE67B5336}" srcOrd="1" destOrd="0" presId="urn:microsoft.com/office/officeart/2009/3/layout/StepUpProcess"/>
    <dgm:cxn modelId="{2A43A1CA-753C-488D-9FA5-54002272BD10}" type="presParOf" srcId="{2D658406-D412-4CF1-BAA7-4D800281E427}" destId="{DE2276BA-E039-4D5A-90DA-5A6B481DD447}" srcOrd="2" destOrd="0" presId="urn:microsoft.com/office/officeart/2009/3/layout/StepUpProcess"/>
    <dgm:cxn modelId="{DC0DF82A-ACB9-45EE-AC99-7A4C21F23F1C}" type="presParOf" srcId="{2F0AE2D8-1981-4A69-BB09-0A9F24810D53}" destId="{E1BEF4DB-EFCF-4E80-B2BB-C4A1C1910D28}" srcOrd="7" destOrd="0" presId="urn:microsoft.com/office/officeart/2009/3/layout/StepUpProcess"/>
    <dgm:cxn modelId="{9FAC17AC-B57F-4A3B-AC00-A266E14E5F4A}" type="presParOf" srcId="{E1BEF4DB-EFCF-4E80-B2BB-C4A1C1910D28}" destId="{BCC1B4E6-6C2C-4028-AE54-30CD3925A961}" srcOrd="0" destOrd="0" presId="urn:microsoft.com/office/officeart/2009/3/layout/StepUpProcess"/>
    <dgm:cxn modelId="{BCC08977-C623-4912-9372-30C5942D6A84}" type="presParOf" srcId="{2F0AE2D8-1981-4A69-BB09-0A9F24810D53}" destId="{E8F60201-933D-4EA3-9C9F-526DA0FBA076}" srcOrd="8" destOrd="0" presId="urn:microsoft.com/office/officeart/2009/3/layout/StepUpProcess"/>
    <dgm:cxn modelId="{9FF68068-72C2-4FE4-9642-7E7EA66C3835}" type="presParOf" srcId="{E8F60201-933D-4EA3-9C9F-526DA0FBA076}" destId="{B1F11277-2F60-4FA7-88A1-51E75816569B}" srcOrd="0" destOrd="0" presId="urn:microsoft.com/office/officeart/2009/3/layout/StepUpProcess"/>
    <dgm:cxn modelId="{44556CD2-42EF-470B-A741-C625FC31999D}" type="presParOf" srcId="{E8F60201-933D-4EA3-9C9F-526DA0FBA076}" destId="{C7719E57-5116-433B-8885-187AD50C829F}" srcOrd="1" destOrd="0" presId="urn:microsoft.com/office/officeart/2009/3/layout/StepU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4732E-32D2-4F8C-BD38-500A4C822C08}">
      <dsp:nvSpPr>
        <dsp:cNvPr id="0" name=""/>
        <dsp:cNvSpPr/>
      </dsp:nvSpPr>
      <dsp:spPr>
        <a:xfrm>
          <a:off x="1283223" y="533111"/>
          <a:ext cx="1026578" cy="72"/>
        </a:xfrm>
        <a:prstGeom prst="rect">
          <a:avLst/>
        </a:prstGeom>
        <a:solidFill>
          <a:schemeClr val="accent2">
            <a:tint val="40000"/>
            <a:alpha val="90000"/>
            <a:hueOff val="0"/>
            <a:satOff val="0"/>
            <a:lumOff val="0"/>
            <a:alphaOff val="0"/>
          </a:schemeClr>
        </a:solidFill>
        <a:ln w="9525" cap="rnd"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3977BD5-710D-40F7-AE8A-D4C24675C4FB}">
      <dsp:nvSpPr>
        <dsp:cNvPr id="0" name=""/>
        <dsp:cNvSpPr/>
      </dsp:nvSpPr>
      <dsp:spPr>
        <a:xfrm>
          <a:off x="2371396" y="446914"/>
          <a:ext cx="118056" cy="221740"/>
        </a:xfrm>
        <a:prstGeom prst="chevron">
          <a:avLst>
            <a:gd name="adj" fmla="val 90000"/>
          </a:avLst>
        </a:prstGeom>
        <a:solidFill>
          <a:schemeClr val="accent3">
            <a:tint val="40000"/>
            <a:alpha val="90000"/>
            <a:hueOff val="0"/>
            <a:satOff val="0"/>
            <a:lumOff val="0"/>
            <a:alphaOff val="0"/>
          </a:schemeClr>
        </a:solidFill>
        <a:ln w="9525" cap="rnd"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5D698899-71B2-48B0-AF80-06A13D27A012}">
      <dsp:nvSpPr>
        <dsp:cNvPr id="0" name=""/>
        <dsp:cNvSpPr/>
      </dsp:nvSpPr>
      <dsp:spPr>
        <a:xfrm>
          <a:off x="621753" y="0"/>
          <a:ext cx="1066294" cy="1066294"/>
        </a:xfrm>
        <a:prstGeom prst="ellipse">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8000"/>
                <a:lumMod val="94000"/>
              </a:schemeClr>
            </a:gs>
          </a:gsLst>
          <a:lin ang="5400000" scaled="0"/>
        </a:gradFill>
        <a:ln w="9525" cap="rnd" cmpd="sng" algn="ctr">
          <a:solidFill>
            <a:schemeClr val="accent2">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41378" tIns="41378" rIns="41378" bIns="41378" numCol="1" spcCol="1270" anchor="ctr" anchorCtr="0">
          <a:noAutofit/>
        </a:bodyPr>
        <a:lstStyle/>
        <a:p>
          <a:pPr marL="0" lvl="0" indent="0" algn="ctr" defTabSz="2133600">
            <a:lnSpc>
              <a:spcPct val="90000"/>
            </a:lnSpc>
            <a:spcBef>
              <a:spcPct val="0"/>
            </a:spcBef>
            <a:spcAft>
              <a:spcPct val="35000"/>
            </a:spcAft>
            <a:buNone/>
          </a:pPr>
          <a:r>
            <a:rPr lang="en-US" sz="4800" kern="1200"/>
            <a:t>1</a:t>
          </a:r>
          <a:endParaRPr lang="en-US" sz="4800" kern="1200" dirty="0"/>
        </a:p>
      </dsp:txBody>
      <dsp:txXfrm>
        <a:off x="777908" y="156155"/>
        <a:ext cx="753984" cy="753984"/>
      </dsp:txXfrm>
    </dsp:sp>
    <dsp:sp modelId="{E87F459E-8D84-4773-9838-1124A2BD0FB9}">
      <dsp:nvSpPr>
        <dsp:cNvPr id="0" name=""/>
        <dsp:cNvSpPr/>
      </dsp:nvSpPr>
      <dsp:spPr>
        <a:xfrm>
          <a:off x="0" y="1231894"/>
          <a:ext cx="2309801" cy="1730101"/>
        </a:xfrm>
        <a:prstGeom prst="upArrowCallout">
          <a:avLst>
            <a:gd name="adj1" fmla="val 50000"/>
            <a:gd name="adj2" fmla="val 20000"/>
            <a:gd name="adj3" fmla="val 20000"/>
            <a:gd name="adj4" fmla="val 100000"/>
          </a:avLst>
        </a:prstGeom>
        <a:solidFill>
          <a:schemeClr val="accent4">
            <a:tint val="40000"/>
            <a:alpha val="90000"/>
            <a:hueOff val="0"/>
            <a:satOff val="0"/>
            <a:lumOff val="0"/>
            <a:alphaOff val="0"/>
          </a:schemeClr>
        </a:solidFill>
        <a:ln w="9525" cap="rnd"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82200" tIns="165100" rIns="182200" bIns="165100" numCol="1" spcCol="1270" anchor="t" anchorCtr="0">
          <a:noAutofit/>
        </a:bodyPr>
        <a:lstStyle/>
        <a:p>
          <a:pPr marL="0" lvl="0" indent="0" algn="l" defTabSz="488950">
            <a:lnSpc>
              <a:spcPct val="90000"/>
            </a:lnSpc>
            <a:spcBef>
              <a:spcPct val="0"/>
            </a:spcBef>
            <a:spcAft>
              <a:spcPct val="35000"/>
            </a:spcAft>
            <a:buNone/>
          </a:pPr>
          <a:r>
            <a:rPr lang="en-US" sz="1100" kern="1200" dirty="0"/>
            <a:t>Analyzing Players performances and their strengths</a:t>
          </a:r>
        </a:p>
      </dsp:txBody>
      <dsp:txXfrm>
        <a:off x="0" y="1577914"/>
        <a:ext cx="2309801" cy="1384081"/>
      </dsp:txXfrm>
    </dsp:sp>
    <dsp:sp modelId="{F128F495-F185-4BAB-BCB8-27ECB96182B2}">
      <dsp:nvSpPr>
        <dsp:cNvPr id="0" name=""/>
        <dsp:cNvSpPr/>
      </dsp:nvSpPr>
      <dsp:spPr>
        <a:xfrm>
          <a:off x="2566446" y="533111"/>
          <a:ext cx="2309801" cy="72"/>
        </a:xfrm>
        <a:prstGeom prst="rect">
          <a:avLst/>
        </a:prstGeom>
        <a:solidFill>
          <a:schemeClr val="accent5">
            <a:tint val="40000"/>
            <a:alpha val="90000"/>
            <a:hueOff val="0"/>
            <a:satOff val="0"/>
            <a:lumOff val="0"/>
            <a:alphaOff val="0"/>
          </a:schemeClr>
        </a:solidFill>
        <a:ln w="9525" cap="rnd" cmpd="sng" algn="ctr">
          <a:solidFill>
            <a:schemeClr val="accent5">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D1EEA2DF-7E96-46ED-96DA-D471256CC31A}">
      <dsp:nvSpPr>
        <dsp:cNvPr id="0" name=""/>
        <dsp:cNvSpPr/>
      </dsp:nvSpPr>
      <dsp:spPr>
        <a:xfrm>
          <a:off x="4937843" y="446914"/>
          <a:ext cx="118056" cy="221740"/>
        </a:xfrm>
        <a:prstGeom prst="chevron">
          <a:avLst>
            <a:gd name="adj" fmla="val 90000"/>
          </a:avLst>
        </a:prstGeom>
        <a:solidFill>
          <a:schemeClr val="accent6">
            <a:tint val="40000"/>
            <a:alpha val="90000"/>
            <a:hueOff val="0"/>
            <a:satOff val="0"/>
            <a:lumOff val="0"/>
            <a:alphaOff val="0"/>
          </a:schemeClr>
        </a:solidFill>
        <a:ln w="9525" cap="rnd" cmpd="sng" algn="ctr">
          <a:solidFill>
            <a:schemeClr val="accent6">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5EA2B347-7D30-455B-960C-CA779506ED96}">
      <dsp:nvSpPr>
        <dsp:cNvPr id="0" name=""/>
        <dsp:cNvSpPr/>
      </dsp:nvSpPr>
      <dsp:spPr>
        <a:xfrm>
          <a:off x="3188200" y="0"/>
          <a:ext cx="1066294" cy="1066294"/>
        </a:xfrm>
        <a:prstGeom prst="ellipse">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98000"/>
                <a:lumMod val="94000"/>
              </a:schemeClr>
            </a:gs>
          </a:gsLst>
          <a:lin ang="5400000" scaled="0"/>
        </a:gradFill>
        <a:ln w="9525" cap="rnd" cmpd="sng" algn="ctr">
          <a:solidFill>
            <a:schemeClr val="accent3">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41378" tIns="41378" rIns="41378" bIns="41378"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3344355" y="156155"/>
        <a:ext cx="753984" cy="753984"/>
      </dsp:txXfrm>
    </dsp:sp>
    <dsp:sp modelId="{4DEC99D8-52A7-4C3E-BC1E-08E180EBDD71}">
      <dsp:nvSpPr>
        <dsp:cNvPr id="0" name=""/>
        <dsp:cNvSpPr/>
      </dsp:nvSpPr>
      <dsp:spPr>
        <a:xfrm>
          <a:off x="2566446" y="1231894"/>
          <a:ext cx="2309801" cy="1730101"/>
        </a:xfrm>
        <a:prstGeom prst="upArrowCallout">
          <a:avLst>
            <a:gd name="adj1" fmla="val 50000"/>
            <a:gd name="adj2" fmla="val 20000"/>
            <a:gd name="adj3" fmla="val 20000"/>
            <a:gd name="adj4" fmla="val 100000"/>
          </a:avLst>
        </a:prstGeom>
        <a:solidFill>
          <a:schemeClr val="accent2">
            <a:tint val="40000"/>
            <a:alpha val="90000"/>
            <a:hueOff val="0"/>
            <a:satOff val="0"/>
            <a:lumOff val="0"/>
            <a:alphaOff val="0"/>
          </a:schemeClr>
        </a:solidFill>
        <a:ln w="9525" cap="rnd"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82200" tIns="165100" rIns="182200" bIns="165100" numCol="1" spcCol="1270" anchor="t" anchorCtr="0">
          <a:noAutofit/>
        </a:bodyPr>
        <a:lstStyle/>
        <a:p>
          <a:pPr marL="0" lvl="0" indent="0" algn="l" defTabSz="488950">
            <a:lnSpc>
              <a:spcPct val="90000"/>
            </a:lnSpc>
            <a:spcBef>
              <a:spcPct val="0"/>
            </a:spcBef>
            <a:spcAft>
              <a:spcPct val="35000"/>
            </a:spcAft>
            <a:buNone/>
          </a:pPr>
          <a:r>
            <a:rPr lang="en-US" sz="1100" kern="1200" dirty="0"/>
            <a:t>Some Categories like gambling, betting which are illegal are converted into legal activities in the form of dream11, bet365.</a:t>
          </a:r>
        </a:p>
      </dsp:txBody>
      <dsp:txXfrm>
        <a:off x="2566446" y="1577914"/>
        <a:ext cx="2309801" cy="1384081"/>
      </dsp:txXfrm>
    </dsp:sp>
    <dsp:sp modelId="{4F9414C7-D95C-4833-98BB-11E1F61E36A3}">
      <dsp:nvSpPr>
        <dsp:cNvPr id="0" name=""/>
        <dsp:cNvSpPr/>
      </dsp:nvSpPr>
      <dsp:spPr>
        <a:xfrm>
          <a:off x="5132893" y="533111"/>
          <a:ext cx="2309801" cy="72"/>
        </a:xfrm>
        <a:prstGeom prst="rect">
          <a:avLst/>
        </a:prstGeom>
        <a:solidFill>
          <a:schemeClr val="accent3">
            <a:tint val="40000"/>
            <a:alpha val="90000"/>
            <a:hueOff val="0"/>
            <a:satOff val="0"/>
            <a:lumOff val="0"/>
            <a:alphaOff val="0"/>
          </a:schemeClr>
        </a:solidFill>
        <a:ln w="9525" cap="rnd"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81BA18D-CD81-46B3-8825-FBAE366DB61F}">
      <dsp:nvSpPr>
        <dsp:cNvPr id="0" name=""/>
        <dsp:cNvSpPr/>
      </dsp:nvSpPr>
      <dsp:spPr>
        <a:xfrm>
          <a:off x="7504289" y="446914"/>
          <a:ext cx="118056" cy="221740"/>
        </a:xfrm>
        <a:prstGeom prst="chevron">
          <a:avLst>
            <a:gd name="adj" fmla="val 90000"/>
          </a:avLst>
        </a:prstGeom>
        <a:solidFill>
          <a:schemeClr val="accent4">
            <a:tint val="40000"/>
            <a:alpha val="90000"/>
            <a:hueOff val="0"/>
            <a:satOff val="0"/>
            <a:lumOff val="0"/>
            <a:alphaOff val="0"/>
          </a:schemeClr>
        </a:solidFill>
        <a:ln w="9525" cap="rnd"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6023488A-3B8E-4DCB-97F7-26833D509405}">
      <dsp:nvSpPr>
        <dsp:cNvPr id="0" name=""/>
        <dsp:cNvSpPr/>
      </dsp:nvSpPr>
      <dsp:spPr>
        <a:xfrm>
          <a:off x="5754646" y="0"/>
          <a:ext cx="1066294" cy="1066294"/>
        </a:xfrm>
        <a:prstGeom prst="ellipse">
          <a:avLst/>
        </a:prstGeom>
        <a:gradFill rotWithShape="0">
          <a:gsLst>
            <a:gs pos="0">
              <a:schemeClr val="accent4">
                <a:hueOff val="0"/>
                <a:satOff val="0"/>
                <a:lumOff val="0"/>
                <a:alphaOff val="0"/>
                <a:tint val="96000"/>
                <a:lumMod val="104000"/>
              </a:schemeClr>
            </a:gs>
            <a:gs pos="100000">
              <a:schemeClr val="accent4">
                <a:hueOff val="0"/>
                <a:satOff val="0"/>
                <a:lumOff val="0"/>
                <a:alphaOff val="0"/>
                <a:shade val="98000"/>
                <a:lumMod val="94000"/>
              </a:schemeClr>
            </a:gs>
          </a:gsLst>
          <a:lin ang="5400000" scaled="0"/>
        </a:gradFill>
        <a:ln w="9525" cap="rnd" cmpd="sng" algn="ctr">
          <a:solidFill>
            <a:schemeClr val="accent4">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41378" tIns="41378" rIns="41378" bIns="41378"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5910801" y="156155"/>
        <a:ext cx="753984" cy="753984"/>
      </dsp:txXfrm>
    </dsp:sp>
    <dsp:sp modelId="{FC278272-EA47-4696-A498-798285501BD9}">
      <dsp:nvSpPr>
        <dsp:cNvPr id="0" name=""/>
        <dsp:cNvSpPr/>
      </dsp:nvSpPr>
      <dsp:spPr>
        <a:xfrm>
          <a:off x="5132893" y="1231894"/>
          <a:ext cx="2309801" cy="1730101"/>
        </a:xfrm>
        <a:prstGeom prst="upArrowCallout">
          <a:avLst>
            <a:gd name="adj1" fmla="val 50000"/>
            <a:gd name="adj2" fmla="val 20000"/>
            <a:gd name="adj3" fmla="val 20000"/>
            <a:gd name="adj4" fmla="val 100000"/>
          </a:avLst>
        </a:prstGeom>
        <a:solidFill>
          <a:schemeClr val="accent5">
            <a:tint val="40000"/>
            <a:alpha val="90000"/>
            <a:hueOff val="0"/>
            <a:satOff val="0"/>
            <a:lumOff val="0"/>
            <a:alphaOff val="0"/>
          </a:schemeClr>
        </a:solidFill>
        <a:ln w="9525" cap="rnd" cmpd="sng" algn="ctr">
          <a:solidFill>
            <a:schemeClr val="accent5">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82200" tIns="165100" rIns="182200" bIns="165100" numCol="1" spcCol="1270" anchor="t" anchorCtr="0">
          <a:noAutofit/>
        </a:bodyPr>
        <a:lstStyle/>
        <a:p>
          <a:pPr marL="0" lvl="0" indent="0" algn="l" defTabSz="488950">
            <a:lnSpc>
              <a:spcPct val="90000"/>
            </a:lnSpc>
            <a:spcBef>
              <a:spcPct val="0"/>
            </a:spcBef>
            <a:spcAft>
              <a:spcPct val="35000"/>
            </a:spcAft>
            <a:buNone/>
          </a:pPr>
          <a:r>
            <a:rPr lang="en-US" sz="1100" kern="1200" dirty="0"/>
            <a:t>To study the performances of IPL with past data which can see easily with Tableau like  Wins and Loses, Wickets taken, Runes Scored, etc.</a:t>
          </a:r>
        </a:p>
      </dsp:txBody>
      <dsp:txXfrm>
        <a:off x="5132893" y="1577914"/>
        <a:ext cx="2309801" cy="1384081"/>
      </dsp:txXfrm>
    </dsp:sp>
    <dsp:sp modelId="{A68D6DAE-4D6B-4E92-9623-96A75C243CD2}">
      <dsp:nvSpPr>
        <dsp:cNvPr id="0" name=""/>
        <dsp:cNvSpPr/>
      </dsp:nvSpPr>
      <dsp:spPr>
        <a:xfrm>
          <a:off x="7699339" y="533111"/>
          <a:ext cx="1154900" cy="72"/>
        </a:xfrm>
        <a:prstGeom prst="rect">
          <a:avLst/>
        </a:prstGeom>
        <a:solidFill>
          <a:schemeClr val="accent6">
            <a:tint val="40000"/>
            <a:alpha val="90000"/>
            <a:hueOff val="0"/>
            <a:satOff val="0"/>
            <a:lumOff val="0"/>
            <a:alphaOff val="0"/>
          </a:schemeClr>
        </a:solidFill>
        <a:ln w="9525" cap="rnd" cmpd="sng" algn="ctr">
          <a:solidFill>
            <a:schemeClr val="accent6">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07D3E60-E341-423B-A723-4B03EF6902DB}">
      <dsp:nvSpPr>
        <dsp:cNvPr id="0" name=""/>
        <dsp:cNvSpPr/>
      </dsp:nvSpPr>
      <dsp:spPr>
        <a:xfrm>
          <a:off x="8321093" y="0"/>
          <a:ext cx="1066294" cy="1066294"/>
        </a:xfrm>
        <a:prstGeom prst="ellipse">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98000"/>
                <a:lumMod val="94000"/>
              </a:schemeClr>
            </a:gs>
          </a:gsLst>
          <a:lin ang="5400000" scaled="0"/>
        </a:gradFill>
        <a:ln w="9525" cap="rnd" cmpd="sng" algn="ctr">
          <a:solidFill>
            <a:schemeClr val="accent5">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41378" tIns="41378" rIns="41378" bIns="41378" numCol="1" spcCol="1270" anchor="ctr" anchorCtr="0">
          <a:noAutofit/>
        </a:bodyPr>
        <a:lstStyle/>
        <a:p>
          <a:pPr marL="0" lvl="0" indent="0" algn="ctr" defTabSz="2133600">
            <a:lnSpc>
              <a:spcPct val="90000"/>
            </a:lnSpc>
            <a:spcBef>
              <a:spcPct val="0"/>
            </a:spcBef>
            <a:spcAft>
              <a:spcPct val="35000"/>
            </a:spcAft>
            <a:buNone/>
          </a:pPr>
          <a:r>
            <a:rPr lang="en-US" sz="4800" kern="1200"/>
            <a:t>4</a:t>
          </a:r>
        </a:p>
      </dsp:txBody>
      <dsp:txXfrm>
        <a:off x="8477248" y="156155"/>
        <a:ext cx="753984" cy="753984"/>
      </dsp:txXfrm>
    </dsp:sp>
    <dsp:sp modelId="{38AB239F-241E-4E1D-8817-3A317653C944}">
      <dsp:nvSpPr>
        <dsp:cNvPr id="0" name=""/>
        <dsp:cNvSpPr/>
      </dsp:nvSpPr>
      <dsp:spPr>
        <a:xfrm>
          <a:off x="7699339" y="1231894"/>
          <a:ext cx="2309801" cy="1730101"/>
        </a:xfrm>
        <a:prstGeom prst="upArrowCallout">
          <a:avLst>
            <a:gd name="adj1" fmla="val 50000"/>
            <a:gd name="adj2" fmla="val 20000"/>
            <a:gd name="adj3" fmla="val 20000"/>
            <a:gd name="adj4" fmla="val 100000"/>
          </a:avLst>
        </a:prstGeom>
        <a:solidFill>
          <a:schemeClr val="accent3">
            <a:tint val="40000"/>
            <a:alpha val="90000"/>
            <a:hueOff val="0"/>
            <a:satOff val="0"/>
            <a:lumOff val="0"/>
            <a:alphaOff val="0"/>
          </a:schemeClr>
        </a:solidFill>
        <a:ln w="9525" cap="rnd"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82200" tIns="165100" rIns="182200" bIns="165100" numCol="1" spcCol="1270" anchor="t" anchorCtr="0">
          <a:noAutofit/>
        </a:bodyPr>
        <a:lstStyle/>
        <a:p>
          <a:pPr marL="0" lvl="0" indent="0" algn="l" defTabSz="488950">
            <a:lnSpc>
              <a:spcPct val="90000"/>
            </a:lnSpc>
            <a:spcBef>
              <a:spcPct val="0"/>
            </a:spcBef>
            <a:spcAft>
              <a:spcPct val="35000"/>
            </a:spcAft>
            <a:buNone/>
          </a:pPr>
          <a:r>
            <a:rPr lang="en-US" sz="1100" kern="1200" dirty="0"/>
            <a:t>Effective quick decisions can be taken on toss and toss opting.</a:t>
          </a:r>
        </a:p>
      </dsp:txBody>
      <dsp:txXfrm>
        <a:off x="7699339" y="1577914"/>
        <a:ext cx="2309801" cy="13840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73D9B3-BFAE-4923-96B5-F7CCBFFB0D0B}">
      <dsp:nvSpPr>
        <dsp:cNvPr id="0" name=""/>
        <dsp:cNvSpPr/>
      </dsp:nvSpPr>
      <dsp:spPr>
        <a:xfrm>
          <a:off x="4140" y="322332"/>
          <a:ext cx="2628985" cy="3680579"/>
        </a:xfrm>
        <a:prstGeom prst="rect">
          <a:avLst/>
        </a:prstGeom>
        <a:solidFill>
          <a:schemeClr val="bg1">
            <a:lumMod val="95000"/>
            <a:hueOff val="0"/>
            <a:satOff val="0"/>
            <a:lumOff val="0"/>
            <a:alphaOff val="0"/>
          </a:schemeClr>
        </a:solidFill>
        <a:ln w="9525" cap="rnd" cmpd="sng" algn="ctr">
          <a:solidFill>
            <a:schemeClr val="bg1">
              <a:lumMod val="95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4966" tIns="330200" rIns="204966" bIns="330200" numCol="1" spcCol="1270" anchor="t" anchorCtr="0">
          <a:noAutofit/>
        </a:bodyPr>
        <a:lstStyle/>
        <a:p>
          <a:pPr marL="0" lvl="0" indent="0" algn="l" defTabSz="800100">
            <a:lnSpc>
              <a:spcPct val="90000"/>
            </a:lnSpc>
            <a:spcBef>
              <a:spcPct val="0"/>
            </a:spcBef>
            <a:spcAft>
              <a:spcPct val="35000"/>
            </a:spcAft>
            <a:buNone/>
          </a:pPr>
          <a:r>
            <a:rPr lang="en-US" sz="1800" kern="1200" dirty="0"/>
            <a:t>Frontend </a:t>
          </a:r>
        </a:p>
        <a:p>
          <a:pPr marL="114300" lvl="1" indent="-114300" algn="l" defTabSz="622300">
            <a:lnSpc>
              <a:spcPct val="90000"/>
            </a:lnSpc>
            <a:spcBef>
              <a:spcPct val="0"/>
            </a:spcBef>
            <a:spcAft>
              <a:spcPct val="15000"/>
            </a:spcAft>
            <a:buChar char="•"/>
          </a:pPr>
          <a:r>
            <a:rPr lang="en-US" sz="1400" kern="1200" dirty="0"/>
            <a:t>Using HTML and CSS designing a structured website</a:t>
          </a:r>
        </a:p>
      </dsp:txBody>
      <dsp:txXfrm>
        <a:off x="4140" y="1720953"/>
        <a:ext cx="2628985" cy="2208347"/>
      </dsp:txXfrm>
    </dsp:sp>
    <dsp:sp modelId="{5D610268-1D2D-4F3B-9FAC-C2F12A2A55F5}">
      <dsp:nvSpPr>
        <dsp:cNvPr id="0" name=""/>
        <dsp:cNvSpPr/>
      </dsp:nvSpPr>
      <dsp:spPr>
        <a:xfrm>
          <a:off x="766546" y="771727"/>
          <a:ext cx="1104173" cy="1104173"/>
        </a:xfrm>
        <a:prstGeom prst="ellipse">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6086" tIns="12700" rIns="86086" bIns="12700" numCol="1" spcCol="1270" anchor="ctr" anchorCtr="0">
          <a:noAutofit/>
        </a:bodyPr>
        <a:lstStyle/>
        <a:p>
          <a:pPr marL="0" lvl="0" indent="0" algn="ctr" defTabSz="2133600">
            <a:lnSpc>
              <a:spcPct val="90000"/>
            </a:lnSpc>
            <a:spcBef>
              <a:spcPct val="0"/>
            </a:spcBef>
            <a:spcAft>
              <a:spcPct val="35000"/>
            </a:spcAft>
            <a:buNone/>
          </a:pPr>
          <a:endParaRPr lang="en-US" sz="4800" kern="1200" dirty="0"/>
        </a:p>
      </dsp:txBody>
      <dsp:txXfrm>
        <a:off x="928248" y="933429"/>
        <a:ext cx="780769" cy="780769"/>
      </dsp:txXfrm>
    </dsp:sp>
    <dsp:sp modelId="{D94AFEBE-4A78-4181-861A-9477540B6414}">
      <dsp:nvSpPr>
        <dsp:cNvPr id="0" name=""/>
        <dsp:cNvSpPr/>
      </dsp:nvSpPr>
      <dsp:spPr>
        <a:xfrm>
          <a:off x="4140" y="4043510"/>
          <a:ext cx="2628985" cy="72"/>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sp>
    <dsp:sp modelId="{0EED2D24-9C36-42D2-B948-D08943B7E429}">
      <dsp:nvSpPr>
        <dsp:cNvPr id="0" name=""/>
        <dsp:cNvSpPr/>
      </dsp:nvSpPr>
      <dsp:spPr>
        <a:xfrm>
          <a:off x="2966901" y="330356"/>
          <a:ext cx="2628985" cy="3680579"/>
        </a:xfrm>
        <a:prstGeom prst="rect">
          <a:avLst/>
        </a:prstGeom>
        <a:solidFill>
          <a:schemeClr val="bg1">
            <a:lumMod val="95000"/>
            <a:hueOff val="0"/>
            <a:satOff val="0"/>
            <a:lumOff val="0"/>
            <a:alphaOff val="0"/>
          </a:schemeClr>
        </a:solidFill>
        <a:ln w="9525" cap="rnd" cmpd="sng" algn="ctr">
          <a:solidFill>
            <a:schemeClr val="bg1">
              <a:lumMod val="95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4966" tIns="330200" rIns="204966" bIns="330200" numCol="1" spcCol="1270" anchor="t" anchorCtr="0">
          <a:noAutofit/>
        </a:bodyPr>
        <a:lstStyle/>
        <a:p>
          <a:pPr marL="0" lvl="0" indent="0" algn="l" defTabSz="800100">
            <a:lnSpc>
              <a:spcPct val="90000"/>
            </a:lnSpc>
            <a:spcBef>
              <a:spcPct val="0"/>
            </a:spcBef>
            <a:spcAft>
              <a:spcPct val="35000"/>
            </a:spcAft>
            <a:buNone/>
          </a:pPr>
          <a:r>
            <a:rPr lang="en-US" sz="1800" kern="1200" dirty="0"/>
            <a:t>Machine Learning Algorithms</a:t>
          </a:r>
        </a:p>
        <a:p>
          <a:pPr marL="114300" lvl="1" indent="-114300" algn="l" defTabSz="622300">
            <a:lnSpc>
              <a:spcPct val="90000"/>
            </a:lnSpc>
            <a:spcBef>
              <a:spcPct val="0"/>
            </a:spcBef>
            <a:spcAft>
              <a:spcPct val="15000"/>
            </a:spcAft>
            <a:buChar char="•"/>
          </a:pPr>
          <a:r>
            <a:rPr lang="en-US" sz="1400" kern="1200" dirty="0"/>
            <a:t>Implementing ML algorithms using Python to analyze the data</a:t>
          </a:r>
        </a:p>
      </dsp:txBody>
      <dsp:txXfrm>
        <a:off x="2966901" y="1728976"/>
        <a:ext cx="2628985" cy="2208347"/>
      </dsp:txXfrm>
    </dsp:sp>
    <dsp:sp modelId="{E8E43E4F-B9BD-49C5-953D-138D4BDA6CDE}">
      <dsp:nvSpPr>
        <dsp:cNvPr id="0" name=""/>
        <dsp:cNvSpPr/>
      </dsp:nvSpPr>
      <dsp:spPr>
        <a:xfrm>
          <a:off x="3658429" y="731061"/>
          <a:ext cx="1104173" cy="1104173"/>
        </a:xfrm>
        <a:prstGeom prst="ellipse">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6086" tIns="12700" rIns="86086" bIns="12700" numCol="1" spcCol="1270" anchor="ctr" anchorCtr="0">
          <a:noAutofit/>
        </a:bodyPr>
        <a:lstStyle/>
        <a:p>
          <a:pPr marL="0" lvl="0" indent="0" algn="ctr" defTabSz="2133600">
            <a:lnSpc>
              <a:spcPct val="90000"/>
            </a:lnSpc>
            <a:spcBef>
              <a:spcPct val="0"/>
            </a:spcBef>
            <a:spcAft>
              <a:spcPct val="35000"/>
            </a:spcAft>
            <a:buNone/>
          </a:pPr>
          <a:endParaRPr lang="en-US" sz="4800" kern="1200" dirty="0"/>
        </a:p>
      </dsp:txBody>
      <dsp:txXfrm>
        <a:off x="3820131" y="892763"/>
        <a:ext cx="780769" cy="780769"/>
      </dsp:txXfrm>
    </dsp:sp>
    <dsp:sp modelId="{2743954A-11EE-43AA-AE29-40E1D1A85B4B}">
      <dsp:nvSpPr>
        <dsp:cNvPr id="0" name=""/>
        <dsp:cNvSpPr/>
      </dsp:nvSpPr>
      <dsp:spPr>
        <a:xfrm>
          <a:off x="2896024" y="4043510"/>
          <a:ext cx="2628985" cy="72"/>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sp>
    <dsp:sp modelId="{113DB228-A1A9-48C0-A6CC-0B7B2225F444}">
      <dsp:nvSpPr>
        <dsp:cNvPr id="0" name=""/>
        <dsp:cNvSpPr/>
      </dsp:nvSpPr>
      <dsp:spPr>
        <a:xfrm>
          <a:off x="5787908" y="363003"/>
          <a:ext cx="3008058" cy="3680579"/>
        </a:xfrm>
        <a:prstGeom prst="rect">
          <a:avLst/>
        </a:prstGeom>
        <a:solidFill>
          <a:schemeClr val="bg1">
            <a:lumMod val="95000"/>
            <a:hueOff val="0"/>
            <a:satOff val="0"/>
            <a:lumOff val="0"/>
            <a:alphaOff val="0"/>
          </a:schemeClr>
        </a:solidFill>
        <a:ln w="9525" cap="rnd" cmpd="sng" algn="ctr">
          <a:solidFill>
            <a:schemeClr val="bg1">
              <a:lumMod val="95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4966" tIns="330200" rIns="204966" bIns="330200" numCol="1" spcCol="1270" anchor="t" anchorCtr="0">
          <a:noAutofit/>
        </a:bodyPr>
        <a:lstStyle/>
        <a:p>
          <a:pPr marL="0" lvl="0" indent="0" algn="l" defTabSz="889000">
            <a:lnSpc>
              <a:spcPct val="90000"/>
            </a:lnSpc>
            <a:spcBef>
              <a:spcPct val="0"/>
            </a:spcBef>
            <a:spcAft>
              <a:spcPct val="35000"/>
            </a:spcAft>
            <a:buNone/>
          </a:pPr>
          <a:r>
            <a:rPr lang="en-US" sz="2000" kern="1200" dirty="0"/>
            <a:t>Tableau</a:t>
          </a:r>
        </a:p>
        <a:p>
          <a:pPr marL="171450" lvl="1" indent="-171450" algn="l" defTabSz="711200">
            <a:lnSpc>
              <a:spcPct val="90000"/>
            </a:lnSpc>
            <a:spcBef>
              <a:spcPct val="0"/>
            </a:spcBef>
            <a:spcAft>
              <a:spcPct val="15000"/>
            </a:spcAft>
            <a:buChar char="•"/>
          </a:pPr>
          <a:r>
            <a:rPr lang="en-US" sz="1600" kern="1200" dirty="0"/>
            <a:t>It is flexible tool for data visualization </a:t>
          </a:r>
        </a:p>
      </dsp:txBody>
      <dsp:txXfrm>
        <a:off x="5787908" y="1761623"/>
        <a:ext cx="3008058" cy="2208347"/>
      </dsp:txXfrm>
    </dsp:sp>
    <dsp:sp modelId="{AFA03769-2AA3-4AEB-B14C-540AA0726DE1}">
      <dsp:nvSpPr>
        <dsp:cNvPr id="0" name=""/>
        <dsp:cNvSpPr/>
      </dsp:nvSpPr>
      <dsp:spPr>
        <a:xfrm>
          <a:off x="6739850" y="731061"/>
          <a:ext cx="1104173" cy="1104173"/>
        </a:xfrm>
        <a:prstGeom prst="ellipse">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6086" tIns="12700" rIns="86086" bIns="12700" numCol="1" spcCol="1270" anchor="ctr" anchorCtr="0">
          <a:noAutofit/>
        </a:bodyPr>
        <a:lstStyle/>
        <a:p>
          <a:pPr marL="0" lvl="0" indent="0" algn="ctr" defTabSz="2133600">
            <a:lnSpc>
              <a:spcPct val="90000"/>
            </a:lnSpc>
            <a:spcBef>
              <a:spcPct val="0"/>
            </a:spcBef>
            <a:spcAft>
              <a:spcPct val="35000"/>
            </a:spcAft>
            <a:buNone/>
          </a:pPr>
          <a:endParaRPr lang="en-US" sz="4800" kern="1200" dirty="0"/>
        </a:p>
      </dsp:txBody>
      <dsp:txXfrm>
        <a:off x="6901552" y="892763"/>
        <a:ext cx="780769" cy="780769"/>
      </dsp:txXfrm>
    </dsp:sp>
    <dsp:sp modelId="{7A35AD64-7B82-4AEE-AC50-C0DEB0042DDC}">
      <dsp:nvSpPr>
        <dsp:cNvPr id="0" name=""/>
        <dsp:cNvSpPr/>
      </dsp:nvSpPr>
      <dsp:spPr>
        <a:xfrm>
          <a:off x="5977444" y="4043510"/>
          <a:ext cx="2628985" cy="72"/>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sp>
    <dsp:sp modelId="{A9ABC3C1-FA43-4048-AC3E-ECC3CAA8EDB1}">
      <dsp:nvSpPr>
        <dsp:cNvPr id="0" name=""/>
        <dsp:cNvSpPr/>
      </dsp:nvSpPr>
      <dsp:spPr>
        <a:xfrm>
          <a:off x="9058865" y="363003"/>
          <a:ext cx="2628985" cy="3680579"/>
        </a:xfrm>
        <a:prstGeom prst="rect">
          <a:avLst/>
        </a:prstGeom>
        <a:solidFill>
          <a:schemeClr val="bg1">
            <a:lumMod val="95000"/>
            <a:hueOff val="0"/>
            <a:satOff val="0"/>
            <a:lumOff val="0"/>
            <a:alphaOff val="0"/>
          </a:schemeClr>
        </a:solidFill>
        <a:ln w="9525" cap="rnd" cmpd="sng" algn="ctr">
          <a:solidFill>
            <a:schemeClr val="bg1">
              <a:lumMod val="95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4966" tIns="330200" rIns="204966" bIns="330200" numCol="1" spcCol="1270" anchor="t" anchorCtr="0">
          <a:noAutofit/>
        </a:bodyPr>
        <a:lstStyle/>
        <a:p>
          <a:pPr marL="0" lvl="0" indent="0" algn="l" defTabSz="800100">
            <a:lnSpc>
              <a:spcPct val="90000"/>
            </a:lnSpc>
            <a:spcBef>
              <a:spcPct val="0"/>
            </a:spcBef>
            <a:spcAft>
              <a:spcPct val="35000"/>
            </a:spcAft>
            <a:buNone/>
          </a:pPr>
          <a:r>
            <a:rPr lang="en-US" sz="1800" kern="1200" dirty="0"/>
            <a:t>Backend</a:t>
          </a:r>
        </a:p>
        <a:p>
          <a:pPr marL="114300" lvl="1" indent="-114300" algn="l" defTabSz="622300">
            <a:lnSpc>
              <a:spcPct val="90000"/>
            </a:lnSpc>
            <a:spcBef>
              <a:spcPct val="0"/>
            </a:spcBef>
            <a:spcAft>
              <a:spcPct val="15000"/>
            </a:spcAft>
            <a:buChar char="•"/>
          </a:pPr>
          <a:r>
            <a:rPr lang="en-US" sz="1400" kern="1200" dirty="0"/>
            <a:t>This project analysis and all are made available for users using Website especially ML Algorithms which are deployed.</a:t>
          </a:r>
        </a:p>
      </dsp:txBody>
      <dsp:txXfrm>
        <a:off x="9058865" y="1761623"/>
        <a:ext cx="2628985" cy="2208347"/>
      </dsp:txXfrm>
    </dsp:sp>
    <dsp:sp modelId="{A78329F8-75C6-4728-832E-7932B10DE4FB}">
      <dsp:nvSpPr>
        <dsp:cNvPr id="0" name=""/>
        <dsp:cNvSpPr/>
      </dsp:nvSpPr>
      <dsp:spPr>
        <a:xfrm>
          <a:off x="9821270" y="731061"/>
          <a:ext cx="1104173" cy="1104173"/>
        </a:xfrm>
        <a:prstGeom prst="ellipse">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6086" tIns="12700" rIns="86086" bIns="12700" numCol="1" spcCol="1270" anchor="ctr" anchorCtr="0">
          <a:noAutofit/>
        </a:bodyPr>
        <a:lstStyle/>
        <a:p>
          <a:pPr marL="0" lvl="0" indent="0" algn="ctr" defTabSz="2133600">
            <a:lnSpc>
              <a:spcPct val="90000"/>
            </a:lnSpc>
            <a:spcBef>
              <a:spcPct val="0"/>
            </a:spcBef>
            <a:spcAft>
              <a:spcPct val="35000"/>
            </a:spcAft>
            <a:buNone/>
          </a:pPr>
          <a:endParaRPr lang="en-US" sz="4800" kern="1200" dirty="0"/>
        </a:p>
      </dsp:txBody>
      <dsp:txXfrm>
        <a:off x="9982972" y="892763"/>
        <a:ext cx="780769" cy="780769"/>
      </dsp:txXfrm>
    </dsp:sp>
    <dsp:sp modelId="{13005184-EB0A-4F2E-B382-F8F87417288B}">
      <dsp:nvSpPr>
        <dsp:cNvPr id="0" name=""/>
        <dsp:cNvSpPr/>
      </dsp:nvSpPr>
      <dsp:spPr>
        <a:xfrm>
          <a:off x="9058865" y="4043510"/>
          <a:ext cx="2628985" cy="72"/>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B9FA70-B793-4395-ACF7-69AD6A631324}">
      <dsp:nvSpPr>
        <dsp:cNvPr id="0" name=""/>
        <dsp:cNvSpPr/>
      </dsp:nvSpPr>
      <dsp:spPr>
        <a:xfrm rot="5400000">
          <a:off x="360249" y="2849758"/>
          <a:ext cx="1072195" cy="1784108"/>
        </a:xfrm>
        <a:prstGeom prst="corner">
          <a:avLst>
            <a:gd name="adj1" fmla="val 16120"/>
            <a:gd name="adj2" fmla="val 1611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39979ED2-660D-48BC-B384-6A53814D5036}">
      <dsp:nvSpPr>
        <dsp:cNvPr id="0" name=""/>
        <dsp:cNvSpPr/>
      </dsp:nvSpPr>
      <dsp:spPr>
        <a:xfrm>
          <a:off x="181273" y="3382822"/>
          <a:ext cx="1610703" cy="14118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Font typeface="Wingdings 3" charset="2"/>
            <a:buNone/>
          </a:pPr>
          <a:r>
            <a:rPr lang="en-US" sz="1600" kern="1200" dirty="0"/>
            <a:t>Data Collection using Kaggle Website </a:t>
          </a:r>
        </a:p>
      </dsp:txBody>
      <dsp:txXfrm>
        <a:off x="181273" y="3382822"/>
        <a:ext cx="1610703" cy="1411875"/>
      </dsp:txXfrm>
    </dsp:sp>
    <dsp:sp modelId="{5BF5E277-3E01-4A8E-8BCD-8FBF82AE3DCB}">
      <dsp:nvSpPr>
        <dsp:cNvPr id="0" name=""/>
        <dsp:cNvSpPr/>
      </dsp:nvSpPr>
      <dsp:spPr>
        <a:xfrm>
          <a:off x="1488070" y="2718410"/>
          <a:ext cx="303906" cy="303906"/>
        </a:xfrm>
        <a:prstGeom prst="triangle">
          <a:avLst>
            <a:gd name="adj" fmla="val 100000"/>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42FF0E53-F4E6-4977-86DD-C57C6C7F752F}">
      <dsp:nvSpPr>
        <dsp:cNvPr id="0" name=""/>
        <dsp:cNvSpPr/>
      </dsp:nvSpPr>
      <dsp:spPr>
        <a:xfrm rot="5400000">
          <a:off x="2332065" y="2383853"/>
          <a:ext cx="1072195" cy="1784108"/>
        </a:xfrm>
        <a:prstGeom prst="corner">
          <a:avLst>
            <a:gd name="adj1" fmla="val 16120"/>
            <a:gd name="adj2" fmla="val 16110"/>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6A95BE3B-2430-44D1-A008-D95970224C29}">
      <dsp:nvSpPr>
        <dsp:cNvPr id="0" name=""/>
        <dsp:cNvSpPr/>
      </dsp:nvSpPr>
      <dsp:spPr>
        <a:xfrm>
          <a:off x="2153089" y="2894894"/>
          <a:ext cx="1610703" cy="14118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Font typeface="Wingdings 3" charset="2"/>
            <a:buNone/>
          </a:pPr>
          <a:r>
            <a:rPr lang="en-US" sz="1500" kern="1200" dirty="0"/>
            <a:t>Data Visualization using Tableau</a:t>
          </a:r>
        </a:p>
      </dsp:txBody>
      <dsp:txXfrm>
        <a:off x="2153089" y="2894894"/>
        <a:ext cx="1610703" cy="1411875"/>
      </dsp:txXfrm>
    </dsp:sp>
    <dsp:sp modelId="{8A3B34B4-A5BC-4621-BA6F-ECAE1655AE5B}">
      <dsp:nvSpPr>
        <dsp:cNvPr id="0" name=""/>
        <dsp:cNvSpPr/>
      </dsp:nvSpPr>
      <dsp:spPr>
        <a:xfrm>
          <a:off x="3459886" y="2230482"/>
          <a:ext cx="303906" cy="303906"/>
        </a:xfrm>
        <a:prstGeom prst="triangle">
          <a:avLst>
            <a:gd name="adj" fmla="val 100000"/>
          </a:avLst>
        </a:prstGeom>
        <a:solidFill>
          <a:schemeClr val="accent5">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0F9D4D81-3532-414A-891B-468426D71A2B}">
      <dsp:nvSpPr>
        <dsp:cNvPr id="0" name=""/>
        <dsp:cNvSpPr/>
      </dsp:nvSpPr>
      <dsp:spPr>
        <a:xfrm rot="5400000">
          <a:off x="4303880" y="1873903"/>
          <a:ext cx="1072195" cy="1784108"/>
        </a:xfrm>
        <a:prstGeom prst="corner">
          <a:avLst>
            <a:gd name="adj1" fmla="val 16120"/>
            <a:gd name="adj2" fmla="val 16110"/>
          </a:avLst>
        </a:prstGeom>
        <a:solidFill>
          <a:schemeClr val="accent6">
            <a:hueOff val="0"/>
            <a:satOff val="0"/>
            <a:lumOff val="0"/>
            <a:alphaOff val="0"/>
          </a:schemeClr>
        </a:solidFill>
        <a:ln w="15875" cap="rnd" cmpd="sng" algn="ctr">
          <a:solidFill>
            <a:schemeClr val="accent6">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EE63A52A-D73F-4FE7-A5FD-EAE1953A117D}">
      <dsp:nvSpPr>
        <dsp:cNvPr id="0" name=""/>
        <dsp:cNvSpPr/>
      </dsp:nvSpPr>
      <dsp:spPr>
        <a:xfrm>
          <a:off x="4124904" y="2406967"/>
          <a:ext cx="1610703" cy="14118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Font typeface="Wingdings 3" charset="2"/>
            <a:buNone/>
          </a:pPr>
          <a:r>
            <a:rPr lang="en-US" sz="1500" kern="1200" dirty="0"/>
            <a:t>Designing  Website</a:t>
          </a:r>
        </a:p>
      </dsp:txBody>
      <dsp:txXfrm>
        <a:off x="4124904" y="2406967"/>
        <a:ext cx="1610703" cy="1411875"/>
      </dsp:txXfrm>
    </dsp:sp>
    <dsp:sp modelId="{68FADDF0-394A-4F91-829B-2B2006D78956}">
      <dsp:nvSpPr>
        <dsp:cNvPr id="0" name=""/>
        <dsp:cNvSpPr/>
      </dsp:nvSpPr>
      <dsp:spPr>
        <a:xfrm>
          <a:off x="5431701" y="1742554"/>
          <a:ext cx="303906" cy="303906"/>
        </a:xfrm>
        <a:prstGeom prst="triangle">
          <a:avLst>
            <a:gd name="adj" fmla="val 10000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1553C9E6-F001-47A8-B57C-CE69FAD59ED4}">
      <dsp:nvSpPr>
        <dsp:cNvPr id="0" name=""/>
        <dsp:cNvSpPr/>
      </dsp:nvSpPr>
      <dsp:spPr>
        <a:xfrm rot="5400000">
          <a:off x="6275696" y="1385975"/>
          <a:ext cx="1072195" cy="1784108"/>
        </a:xfrm>
        <a:prstGeom prst="corner">
          <a:avLst>
            <a:gd name="adj1" fmla="val 16120"/>
            <a:gd name="adj2" fmla="val 16110"/>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5D9C004E-5AAC-49F6-B27B-F5DFE67B5336}">
      <dsp:nvSpPr>
        <dsp:cNvPr id="0" name=""/>
        <dsp:cNvSpPr/>
      </dsp:nvSpPr>
      <dsp:spPr>
        <a:xfrm>
          <a:off x="6096720" y="1919039"/>
          <a:ext cx="1610703" cy="14118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Font typeface="Wingdings 3" charset="2"/>
            <a:buNone/>
          </a:pPr>
          <a:r>
            <a:rPr lang="en-US" sz="1500" kern="1200" dirty="0"/>
            <a:t>Deploying Python programming Algorithms and Models</a:t>
          </a:r>
        </a:p>
      </dsp:txBody>
      <dsp:txXfrm>
        <a:off x="6096720" y="1919039"/>
        <a:ext cx="1610703" cy="1411875"/>
      </dsp:txXfrm>
    </dsp:sp>
    <dsp:sp modelId="{DE2276BA-E039-4D5A-90DA-5A6B481DD447}">
      <dsp:nvSpPr>
        <dsp:cNvPr id="0" name=""/>
        <dsp:cNvSpPr/>
      </dsp:nvSpPr>
      <dsp:spPr>
        <a:xfrm>
          <a:off x="7403517" y="1254627"/>
          <a:ext cx="303906" cy="303906"/>
        </a:xfrm>
        <a:prstGeom prst="triangle">
          <a:avLst>
            <a:gd name="adj" fmla="val 100000"/>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B1F11277-2F60-4FA7-88A1-51E75816569B}">
      <dsp:nvSpPr>
        <dsp:cNvPr id="0" name=""/>
        <dsp:cNvSpPr/>
      </dsp:nvSpPr>
      <dsp:spPr>
        <a:xfrm rot="5400000">
          <a:off x="8247511" y="898047"/>
          <a:ext cx="1072195" cy="1784108"/>
        </a:xfrm>
        <a:prstGeom prst="corner">
          <a:avLst>
            <a:gd name="adj1" fmla="val 16120"/>
            <a:gd name="adj2" fmla="val 16110"/>
          </a:avLst>
        </a:prstGeom>
        <a:solidFill>
          <a:schemeClr val="accent5">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C7719E57-5116-433B-8885-187AD50C829F}">
      <dsp:nvSpPr>
        <dsp:cNvPr id="0" name=""/>
        <dsp:cNvSpPr/>
      </dsp:nvSpPr>
      <dsp:spPr>
        <a:xfrm>
          <a:off x="8068535" y="1431111"/>
          <a:ext cx="1610703" cy="14118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IPL Analysis and Predictions available online through our website</a:t>
          </a:r>
        </a:p>
      </dsp:txBody>
      <dsp:txXfrm>
        <a:off x="8068535" y="1431111"/>
        <a:ext cx="1610703" cy="1411875"/>
      </dsp:txXfrm>
    </dsp:sp>
  </dsp:spTree>
</dsp:drawing>
</file>

<file path=ppt/diagrams/layout1.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D4766E-5C1C-451E-B21C-AAB6ED6D1BA2}" type="datetimeFigureOut">
              <a:rPr lang="en-US" smtClean="0"/>
              <a:t>5/26/2021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561A6F-9BC5-4C2F-B8FA-F9A5150A72DB}" type="slidenum">
              <a:rPr lang="en-US" smtClean="0"/>
              <a:t>‹#›</a:t>
            </a:fld>
            <a:endParaRPr lang="en-US"/>
          </a:p>
        </p:txBody>
      </p:sp>
    </p:spTree>
    <p:extLst>
      <p:ext uri="{BB962C8B-B14F-4D97-AF65-F5344CB8AC3E}">
        <p14:creationId xmlns:p14="http://schemas.microsoft.com/office/powerpoint/2010/main" val="4111221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561A6F-9BC5-4C2F-B8FA-F9A5150A72DB}" type="slidenum">
              <a:rPr lang="en-US" smtClean="0"/>
              <a:t>1</a:t>
            </a:fld>
            <a:endParaRPr lang="en-US"/>
          </a:p>
        </p:txBody>
      </p:sp>
    </p:spTree>
    <p:extLst>
      <p:ext uri="{BB962C8B-B14F-4D97-AF65-F5344CB8AC3E}">
        <p14:creationId xmlns:p14="http://schemas.microsoft.com/office/powerpoint/2010/main" val="3842747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561A6F-9BC5-4C2F-B8FA-F9A5150A72DB}" type="slidenum">
              <a:rPr lang="en-US" smtClean="0"/>
              <a:t>2</a:t>
            </a:fld>
            <a:endParaRPr lang="en-US"/>
          </a:p>
        </p:txBody>
      </p:sp>
    </p:spTree>
    <p:extLst>
      <p:ext uri="{BB962C8B-B14F-4D97-AF65-F5344CB8AC3E}">
        <p14:creationId xmlns:p14="http://schemas.microsoft.com/office/powerpoint/2010/main" val="3174451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561A6F-9BC5-4C2F-B8FA-F9A5150A72DB}" type="slidenum">
              <a:rPr lang="en-US" smtClean="0"/>
              <a:t>3</a:t>
            </a:fld>
            <a:endParaRPr lang="en-US"/>
          </a:p>
        </p:txBody>
      </p:sp>
    </p:spTree>
    <p:extLst>
      <p:ext uri="{BB962C8B-B14F-4D97-AF65-F5344CB8AC3E}">
        <p14:creationId xmlns:p14="http://schemas.microsoft.com/office/powerpoint/2010/main" val="3890743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561A6F-9BC5-4C2F-B8FA-F9A5150A72DB}" type="slidenum">
              <a:rPr lang="en-US" smtClean="0"/>
              <a:t>4</a:t>
            </a:fld>
            <a:endParaRPr lang="en-US"/>
          </a:p>
        </p:txBody>
      </p:sp>
    </p:spTree>
    <p:extLst>
      <p:ext uri="{BB962C8B-B14F-4D97-AF65-F5344CB8AC3E}">
        <p14:creationId xmlns:p14="http://schemas.microsoft.com/office/powerpoint/2010/main" val="3219126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561A6F-9BC5-4C2F-B8FA-F9A5150A72DB}" type="slidenum">
              <a:rPr lang="en-US" smtClean="0"/>
              <a:t>6</a:t>
            </a:fld>
            <a:endParaRPr lang="en-US"/>
          </a:p>
        </p:txBody>
      </p:sp>
    </p:spTree>
    <p:extLst>
      <p:ext uri="{BB962C8B-B14F-4D97-AF65-F5344CB8AC3E}">
        <p14:creationId xmlns:p14="http://schemas.microsoft.com/office/powerpoint/2010/main" val="16206148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561A6F-9BC5-4C2F-B8FA-F9A5150A72DB}" type="slidenum">
              <a:rPr lang="en-US" smtClean="0"/>
              <a:t>12</a:t>
            </a:fld>
            <a:endParaRPr lang="en-US"/>
          </a:p>
        </p:txBody>
      </p:sp>
    </p:spTree>
    <p:extLst>
      <p:ext uri="{BB962C8B-B14F-4D97-AF65-F5344CB8AC3E}">
        <p14:creationId xmlns:p14="http://schemas.microsoft.com/office/powerpoint/2010/main" val="1809146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561A6F-9BC5-4C2F-B8FA-F9A5150A72DB}" type="slidenum">
              <a:rPr lang="en-US" smtClean="0"/>
              <a:t>22</a:t>
            </a:fld>
            <a:endParaRPr lang="en-US"/>
          </a:p>
        </p:txBody>
      </p:sp>
    </p:spTree>
    <p:extLst>
      <p:ext uri="{BB962C8B-B14F-4D97-AF65-F5344CB8AC3E}">
        <p14:creationId xmlns:p14="http://schemas.microsoft.com/office/powerpoint/2010/main" val="32060410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91083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5719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30EA680-D336-4FF7-8B7A-9848BB0A1C32}"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72764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212026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30EA680-D336-4FF7-8B7A-9848BB0A1C32}"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6289205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492909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48252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980773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53418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85315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568873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5/26/2021</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951481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5/26/2021</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32929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5/26/2021</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47424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258044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848059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a:solidFill>
            <a:schemeClr val="accent1">
              <a:lumMod val="75000"/>
              <a:alpha val="40000"/>
            </a:schemeClr>
          </a:solidFill>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0" name="Group 9"/>
          <p:cNvGrpSpPr/>
          <p:nvPr/>
        </p:nvGrpSpPr>
        <p:grpSpPr>
          <a:xfrm>
            <a:off x="27221" y="-30"/>
            <a:ext cx="2356674" cy="6853283"/>
            <a:chOff x="6627813" y="195452"/>
            <a:chExt cx="1952625" cy="5678299"/>
          </a:xfrm>
          <a:solidFill>
            <a:schemeClr val="accent1"/>
          </a:solidFill>
        </p:grpSpPr>
        <p:sp>
          <p:nvSpPr>
            <p:cNvPr id="11" name="Freeform 27"/>
            <p:cNvSpPr/>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 name="Rectangle 6"/>
          <p:cNvSpPr/>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46CE7D5-CF57-46EF-B807-FDD0502418D4}" type="datetimeFigureOut">
              <a:rPr lang="en-US" smtClean="0"/>
              <a:t>5/26/2021</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215101404"/>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7.sv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image" Target="../media/image5.svg"/><Relationship Id="rId5" Type="http://schemas.openxmlformats.org/officeDocument/2006/relationships/diagramQuickStyle" Target="../diagrams/quickStyle2.xml"/><Relationship Id="rId15" Type="http://schemas.openxmlformats.org/officeDocument/2006/relationships/image" Target="../media/image9.svg"/><Relationship Id="rId10" Type="http://schemas.openxmlformats.org/officeDocument/2006/relationships/image" Target="../media/image4.png"/><Relationship Id="rId4" Type="http://schemas.openxmlformats.org/officeDocument/2006/relationships/diagramLayout" Target="../diagrams/layout2.xml"/><Relationship Id="rId9" Type="http://schemas.openxmlformats.org/officeDocument/2006/relationships/image" Target="../media/image3.svg"/><Relationship Id="rId1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 y="776423"/>
            <a:ext cx="12138136" cy="2262781"/>
          </a:xfrm>
        </p:spPr>
        <p:txBody>
          <a:bodyPr>
            <a:normAutofit/>
          </a:bodyPr>
          <a:lstStyle/>
          <a:p>
            <a:pPr algn="ctr"/>
            <a:r>
              <a:rPr lang="en-US" dirty="0"/>
              <a:t>Predictive Analysis On IPL</a:t>
            </a:r>
            <a:br>
              <a:rPr lang="en-US" dirty="0"/>
            </a:br>
            <a:r>
              <a:rPr lang="en-US" sz="2000" dirty="0"/>
              <a:t>-- Indian Premier League</a:t>
            </a:r>
            <a:br>
              <a:rPr lang="en-US" dirty="0"/>
            </a:br>
            <a:endParaRPr lang="en-US" dirty="0"/>
          </a:p>
        </p:txBody>
      </p:sp>
      <p:sp>
        <p:nvSpPr>
          <p:cNvPr id="3" name="Subtitle 2"/>
          <p:cNvSpPr>
            <a:spLocks noGrp="1"/>
          </p:cNvSpPr>
          <p:nvPr>
            <p:ph type="subTitle" idx="1"/>
          </p:nvPr>
        </p:nvSpPr>
        <p:spPr>
          <a:xfrm>
            <a:off x="2589213" y="4777379"/>
            <a:ext cx="8915399" cy="1126283"/>
          </a:xfrm>
        </p:spPr>
        <p:txBody>
          <a:bodyPr>
            <a:normAutofit/>
          </a:bodyPr>
          <a:lstStyle/>
          <a:p>
            <a:endParaRPr lang="en-US" sz="1400" i="1"/>
          </a:p>
          <a:p>
            <a:endParaRPr lang="en-US" dirty="0"/>
          </a:p>
        </p:txBody>
      </p:sp>
      <p:sp>
        <p:nvSpPr>
          <p:cNvPr id="4" name="TextBox 3">
            <a:extLst>
              <a:ext uri="{FF2B5EF4-FFF2-40B4-BE49-F238E27FC236}">
                <a16:creationId xmlns:a16="http://schemas.microsoft.com/office/drawing/2014/main" id="{3A9EAE35-767E-46F5-A9CA-71035A1E32DD}"/>
              </a:ext>
            </a:extLst>
          </p:cNvPr>
          <p:cNvSpPr txBox="1"/>
          <p:nvPr/>
        </p:nvSpPr>
        <p:spPr>
          <a:xfrm>
            <a:off x="7664105" y="4777379"/>
            <a:ext cx="5109883" cy="1754326"/>
          </a:xfrm>
          <a:prstGeom prst="rect">
            <a:avLst/>
          </a:prstGeom>
          <a:noFill/>
        </p:spPr>
        <p:txBody>
          <a:bodyPr wrap="square" rtlCol="0">
            <a:spAutoFit/>
          </a:bodyPr>
          <a:lstStyle/>
          <a:p>
            <a:r>
              <a:rPr lang="en-US" dirty="0"/>
              <a:t>	</a:t>
            </a:r>
            <a:endParaRPr lang="en-US" sz="2400" u="sng" dirty="0"/>
          </a:p>
          <a:p>
            <a:pPr algn="ctr"/>
            <a:r>
              <a:rPr lang="en-US" dirty="0"/>
              <a:t>Gulladurti Tarunkanth Reddy</a:t>
            </a:r>
          </a:p>
          <a:p>
            <a:pPr algn="ctr"/>
            <a:r>
              <a:rPr lang="en-US" dirty="0"/>
              <a:t>Beeravalli Vamshi Reddy</a:t>
            </a:r>
          </a:p>
          <a:p>
            <a:pPr algn="ctr"/>
            <a:r>
              <a:rPr lang="en-US" dirty="0"/>
              <a:t>Routhu Praveen </a:t>
            </a:r>
          </a:p>
          <a:p>
            <a:pPr algn="ctr"/>
            <a:r>
              <a:rPr lang="en-US" dirty="0"/>
              <a:t>Majji Naveen Kumar</a:t>
            </a:r>
          </a:p>
          <a:p>
            <a:pPr algn="ctr"/>
            <a:endParaRPr lang="en-US" dirty="0"/>
          </a:p>
        </p:txBody>
      </p:sp>
      <p:pic>
        <p:nvPicPr>
          <p:cNvPr id="6" name="Picture 5">
            <a:extLst>
              <a:ext uri="{FF2B5EF4-FFF2-40B4-BE49-F238E27FC236}">
                <a16:creationId xmlns:a16="http://schemas.microsoft.com/office/drawing/2014/main" id="{91753B3A-E295-4F94-9577-5D2E22F01D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8023" y="2598851"/>
            <a:ext cx="2835953" cy="2835953"/>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9001CF-DA6A-48BE-9C07-10B57036CAE8}"/>
              </a:ext>
            </a:extLst>
          </p:cNvPr>
          <p:cNvPicPr>
            <a:picLocks noChangeAspect="1"/>
          </p:cNvPicPr>
          <p:nvPr/>
        </p:nvPicPr>
        <p:blipFill>
          <a:blip r:embed="rId2"/>
          <a:stretch>
            <a:fillRect/>
          </a:stretch>
        </p:blipFill>
        <p:spPr>
          <a:xfrm>
            <a:off x="0" y="0"/>
            <a:ext cx="12192000" cy="6857999"/>
          </a:xfrm>
          <a:prstGeom prst="rect">
            <a:avLst/>
          </a:prstGeom>
          <a:ln>
            <a:noFill/>
          </a:ln>
          <a:effectLst>
            <a:softEdge rad="112500"/>
          </a:effectLst>
        </p:spPr>
      </p:pic>
    </p:spTree>
    <p:extLst>
      <p:ext uri="{BB962C8B-B14F-4D97-AF65-F5344CB8AC3E}">
        <p14:creationId xmlns:p14="http://schemas.microsoft.com/office/powerpoint/2010/main" val="3805924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59C054-429D-435B-B5B8-F49D8D4C66CB}"/>
              </a:ext>
            </a:extLst>
          </p:cNvPr>
          <p:cNvPicPr>
            <a:picLocks noChangeAspect="1"/>
          </p:cNvPicPr>
          <p:nvPr/>
        </p:nvPicPr>
        <p:blipFill>
          <a:blip r:embed="rId2"/>
          <a:stretch>
            <a:fillRect/>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2095396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B28271E-9555-42CD-BD73-34342E2C88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accent1">
              <a:lumMod val="75000"/>
              <a:alpha val="40000"/>
            </a:schemeClr>
          </a:solidFill>
        </p:grpSpPr>
        <p:sp>
          <p:nvSpPr>
            <p:cNvPr id="13" name="Freeform 11">
              <a:extLst>
                <a:ext uri="{FF2B5EF4-FFF2-40B4-BE49-F238E27FC236}">
                  <a16:creationId xmlns:a16="http://schemas.microsoft.com/office/drawing/2014/main" id="{6BD4240E-6DDD-4EE5-A78F-73FA03FFB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F140C05-5A32-4121-BA59-39C09D218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22E56440-2EF9-456B-A139-1EE8EAD95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B9475300-3C94-4891-8DC1-32A481BC9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1CFB1402-A2ED-4D11-874C-0AB6FF4D2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E0FE3BE1-58D7-46C0-AE4E-B175438933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4498F76B-1EB5-4825-B5A5-B67DD6F8E5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7E7BF4CC-6307-4B94-9A6F-13CE0FA3B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EF0043F8-898A-4BEE-8EFB-902C0EF25A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CE793A4A-9FAE-4C74-904A-E586185E0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DBD540B-DF85-4B25-899B-35EC608D2E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3753F73A-23B3-4FAA-A620-BD721A126B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8267D78B-5467-413E-AA16-317DC14DED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0"/>
            <a:ext cx="2356675" cy="6853284"/>
            <a:chOff x="6627813" y="195452"/>
            <a:chExt cx="1952625" cy="5678299"/>
          </a:xfrm>
          <a:solidFill>
            <a:schemeClr val="accent1"/>
          </a:solidFill>
        </p:grpSpPr>
        <p:sp>
          <p:nvSpPr>
            <p:cNvPr id="27" name="Freeform 27">
              <a:extLst>
                <a:ext uri="{FF2B5EF4-FFF2-40B4-BE49-F238E27FC236}">
                  <a16:creationId xmlns:a16="http://schemas.microsoft.com/office/drawing/2014/main" id="{DB4FB125-4A45-46ED-BB4C-57BB75D98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E3598A84-A979-4879-8893-B8318DCE6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112EB207-FB2F-4573-8255-F21ADC664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A3484ADB-0708-464C-8AED-81B67BE55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1266C770-33FF-4943-AACF-26ABEE311C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C2F7E316-AFCD-45C6-B641-0EBDF4737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CF53548F-37E3-4E7B-96DD-FDB6DB7C04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15551288-4951-4542-8F8C-47E81FEE2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F7A81699-A895-4857-971F-AF0BB39B6E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0FB9E957-B609-48F1-A907-D42E8CC60E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1DB202BD-DA2A-42A1-979D-E66957BD0E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B56C813B-29AB-460E-A49D-A44263DBD5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Rectangle 39">
            <a:extLst>
              <a:ext uri="{FF2B5EF4-FFF2-40B4-BE49-F238E27FC236}">
                <a16:creationId xmlns:a16="http://schemas.microsoft.com/office/drawing/2014/main" id="{02C63E57-6267-4B3F-B340-7BB32196E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2" name="Freeform 6">
            <a:extLst>
              <a:ext uri="{FF2B5EF4-FFF2-40B4-BE49-F238E27FC236}">
                <a16:creationId xmlns:a16="http://schemas.microsoft.com/office/drawing/2014/main" id="{2A337B9A-DE2D-4671-B699-5EDA7354E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44" name="Rectangle 43">
            <a:extLst>
              <a:ext uri="{FF2B5EF4-FFF2-40B4-BE49-F238E27FC236}">
                <a16:creationId xmlns:a16="http://schemas.microsoft.com/office/drawing/2014/main" id="{1FF9CEF5-A50D-4B8B-9852-D76F703786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outdoor&#10;&#10;Description automatically generated">
            <a:extLst>
              <a:ext uri="{FF2B5EF4-FFF2-40B4-BE49-F238E27FC236}">
                <a16:creationId xmlns:a16="http://schemas.microsoft.com/office/drawing/2014/main" id="{1FE3D6A6-6E85-482A-9702-87FC3903E863}"/>
              </a:ext>
            </a:extLst>
          </p:cNvPr>
          <p:cNvPicPr>
            <a:picLocks noChangeAspect="1"/>
          </p:cNvPicPr>
          <p:nvPr/>
        </p:nvPicPr>
        <p:blipFill rotWithShape="1">
          <a:blip r:embed="rId3">
            <a:alphaModFix amt="40000"/>
            <a:extLst>
              <a:ext uri="{28A0092B-C50C-407E-A947-70E740481C1C}">
                <a14:useLocalDpi xmlns:a14="http://schemas.microsoft.com/office/drawing/2010/main" val="0"/>
              </a:ext>
            </a:extLst>
          </a:blip>
          <a:srcRect l="6036" r="186" b="-1"/>
          <a:stretch/>
        </p:blipFill>
        <p:spPr>
          <a:xfrm>
            <a:off x="20" y="-14758"/>
            <a:ext cx="12191980" cy="6857990"/>
          </a:xfrm>
          <a:prstGeom prst="rect">
            <a:avLst/>
          </a:prstGeom>
        </p:spPr>
      </p:pic>
      <p:sp>
        <p:nvSpPr>
          <p:cNvPr id="2" name="Title 1">
            <a:extLst>
              <a:ext uri="{FF2B5EF4-FFF2-40B4-BE49-F238E27FC236}">
                <a16:creationId xmlns:a16="http://schemas.microsoft.com/office/drawing/2014/main" id="{F5DEDE04-7028-4D29-A417-64D0985C5EC5}"/>
              </a:ext>
            </a:extLst>
          </p:cNvPr>
          <p:cNvSpPr>
            <a:spLocks noGrp="1"/>
          </p:cNvSpPr>
          <p:nvPr>
            <p:ph type="title"/>
          </p:nvPr>
        </p:nvSpPr>
        <p:spPr>
          <a:xfrm>
            <a:off x="2589213" y="2514600"/>
            <a:ext cx="8915399" cy="2262781"/>
          </a:xfrm>
        </p:spPr>
        <p:txBody>
          <a:bodyPr vert="horz" lIns="91440" tIns="45720" rIns="91440" bIns="45720" rtlCol="0" anchor="b">
            <a:normAutofit/>
          </a:bodyPr>
          <a:lstStyle/>
          <a:p>
            <a:r>
              <a:rPr lang="en-US" sz="5400" dirty="0"/>
              <a:t>Visualization</a:t>
            </a:r>
          </a:p>
        </p:txBody>
      </p:sp>
      <p:sp>
        <p:nvSpPr>
          <p:cNvPr id="5" name="Text Placeholder 4">
            <a:extLst>
              <a:ext uri="{FF2B5EF4-FFF2-40B4-BE49-F238E27FC236}">
                <a16:creationId xmlns:a16="http://schemas.microsoft.com/office/drawing/2014/main" id="{DD446B8B-BE71-4348-8E58-A87E7D62A252}"/>
              </a:ext>
            </a:extLst>
          </p:cNvPr>
          <p:cNvSpPr>
            <a:spLocks noGrp="1"/>
          </p:cNvSpPr>
          <p:nvPr>
            <p:ph type="body" idx="1"/>
          </p:nvPr>
        </p:nvSpPr>
        <p:spPr>
          <a:xfrm>
            <a:off x="2589213" y="4777379"/>
            <a:ext cx="8915399" cy="1126283"/>
          </a:xfrm>
        </p:spPr>
        <p:txBody>
          <a:bodyPr vert="horz" lIns="91440" tIns="45720" rIns="91440" bIns="45720" rtlCol="0" anchor="t">
            <a:normAutofit/>
          </a:bodyPr>
          <a:lstStyle/>
          <a:p>
            <a:r>
              <a:rPr lang="en-US" sz="1800" dirty="0"/>
              <a:t>Predictive Analysis On IPL</a:t>
            </a:r>
          </a:p>
        </p:txBody>
      </p:sp>
      <p:sp>
        <p:nvSpPr>
          <p:cNvPr id="46" name="Rectangle 45">
            <a:extLst>
              <a:ext uri="{FF2B5EF4-FFF2-40B4-BE49-F238E27FC236}">
                <a16:creationId xmlns:a16="http://schemas.microsoft.com/office/drawing/2014/main" id="{30684D86-C9D1-40C3-A9B6-EC935C7312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48" name="Freeform 33">
            <a:extLst>
              <a:ext uri="{FF2B5EF4-FFF2-40B4-BE49-F238E27FC236}">
                <a16:creationId xmlns:a16="http://schemas.microsoft.com/office/drawing/2014/main" id="{1EDF7896-F56A-49DA-90F3-F5CE8B98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Tree>
    <p:extLst>
      <p:ext uri="{BB962C8B-B14F-4D97-AF65-F5344CB8AC3E}">
        <p14:creationId xmlns:p14="http://schemas.microsoft.com/office/powerpoint/2010/main" val="25884713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845434-7F7D-4000-B40A-D130B25E244F}"/>
              </a:ext>
            </a:extLst>
          </p:cNvPr>
          <p:cNvPicPr>
            <a:picLocks noChangeAspect="1"/>
          </p:cNvPicPr>
          <p:nvPr/>
        </p:nvPicPr>
        <p:blipFill>
          <a:blip r:embed="rId2"/>
          <a:stretch>
            <a:fillRect/>
          </a:stretch>
        </p:blipFill>
        <p:spPr>
          <a:xfrm>
            <a:off x="0" y="0"/>
            <a:ext cx="12192000" cy="6858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0764770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C6BF78-C190-43D4-B7BF-D67066F81CA7}"/>
              </a:ext>
            </a:extLst>
          </p:cNvPr>
          <p:cNvPicPr>
            <a:picLocks noChangeAspect="1"/>
          </p:cNvPicPr>
          <p:nvPr/>
        </p:nvPicPr>
        <p:blipFill>
          <a:blip r:embed="rId2"/>
          <a:stretch>
            <a:fillRect/>
          </a:stretch>
        </p:blipFill>
        <p:spPr>
          <a:xfrm>
            <a:off x="0" y="0"/>
            <a:ext cx="12192000" cy="6858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27738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99B0AB6-0688-475A-A205-6EE8B4FF00AD}"/>
              </a:ext>
            </a:extLst>
          </p:cNvPr>
          <p:cNvPicPr>
            <a:picLocks noChangeAspect="1"/>
          </p:cNvPicPr>
          <p:nvPr/>
        </p:nvPicPr>
        <p:blipFill>
          <a:blip r:embed="rId2"/>
          <a:stretch>
            <a:fillRect/>
          </a:stretch>
        </p:blipFill>
        <p:spPr>
          <a:xfrm>
            <a:off x="0" y="0"/>
            <a:ext cx="12192000" cy="6858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5169607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59EA3BE-F37B-405A-AB92-04903CE6ABCD}"/>
              </a:ext>
            </a:extLst>
          </p:cNvPr>
          <p:cNvPicPr>
            <a:picLocks noChangeAspect="1"/>
          </p:cNvPicPr>
          <p:nvPr/>
        </p:nvPicPr>
        <p:blipFill>
          <a:blip r:embed="rId2"/>
          <a:stretch>
            <a:fillRect/>
          </a:stretch>
        </p:blipFill>
        <p:spPr>
          <a:xfrm>
            <a:off x="0" y="0"/>
            <a:ext cx="12192000" cy="6858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756958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E88DB35-124E-4FB0-A42F-513DA609F520}"/>
              </a:ext>
            </a:extLst>
          </p:cNvPr>
          <p:cNvPicPr>
            <a:picLocks noChangeAspect="1"/>
          </p:cNvPicPr>
          <p:nvPr/>
        </p:nvPicPr>
        <p:blipFill>
          <a:blip r:embed="rId2"/>
          <a:stretch>
            <a:fillRect/>
          </a:stretch>
        </p:blipFill>
        <p:spPr>
          <a:xfrm>
            <a:off x="0" y="993"/>
            <a:ext cx="12192000" cy="685601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432556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4AE841-CC08-49E6-9B12-79153E841F4B}"/>
              </a:ext>
            </a:extLst>
          </p:cNvPr>
          <p:cNvPicPr>
            <a:picLocks noChangeAspect="1"/>
          </p:cNvPicPr>
          <p:nvPr/>
        </p:nvPicPr>
        <p:blipFill>
          <a:blip r:embed="rId2"/>
          <a:stretch>
            <a:fillRect/>
          </a:stretch>
        </p:blipFill>
        <p:spPr>
          <a:xfrm>
            <a:off x="0" y="0"/>
            <a:ext cx="12192000" cy="6858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7245590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B376B4-CFCA-4253-8BDA-D8DF9DF6E4E3}"/>
              </a:ext>
            </a:extLst>
          </p:cNvPr>
          <p:cNvPicPr>
            <a:picLocks noChangeAspect="1"/>
          </p:cNvPicPr>
          <p:nvPr/>
        </p:nvPicPr>
        <p:blipFill>
          <a:blip r:embed="rId2"/>
          <a:stretch>
            <a:fillRect/>
          </a:stretch>
        </p:blipFill>
        <p:spPr>
          <a:xfrm>
            <a:off x="0" y="0"/>
            <a:ext cx="12192000" cy="6858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751292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121572" y="571579"/>
            <a:ext cx="8915399" cy="2262781"/>
          </a:xfrm>
        </p:spPr>
        <p:txBody>
          <a:bodyPr>
            <a:normAutofit/>
          </a:bodyPr>
          <a:lstStyle/>
          <a:p>
            <a:r>
              <a:rPr lang="en-US" sz="3000" dirty="0"/>
              <a:t>Introduction</a:t>
            </a:r>
            <a:br>
              <a:rPr lang="en-US" dirty="0"/>
            </a:br>
            <a:endParaRPr lang="en-US" dirty="0"/>
          </a:p>
        </p:txBody>
      </p:sp>
      <p:sp>
        <p:nvSpPr>
          <p:cNvPr id="3" name="Subtitle 2"/>
          <p:cNvSpPr>
            <a:spLocks noGrp="1"/>
          </p:cNvSpPr>
          <p:nvPr>
            <p:ph type="subTitle" idx="1"/>
          </p:nvPr>
        </p:nvSpPr>
        <p:spPr/>
        <p:txBody>
          <a:bodyPr>
            <a:normAutofit/>
          </a:bodyPr>
          <a:lstStyle/>
          <a:p>
            <a:endParaRPr lang="en-US" sz="1400" i="1" dirty="0"/>
          </a:p>
          <a:p>
            <a:endParaRPr lang="en-US" dirty="0"/>
          </a:p>
        </p:txBody>
      </p:sp>
      <p:sp>
        <p:nvSpPr>
          <p:cNvPr id="5" name="Rectangle 4">
            <a:extLst>
              <a:ext uri="{FF2B5EF4-FFF2-40B4-BE49-F238E27FC236}">
                <a16:creationId xmlns:a16="http://schemas.microsoft.com/office/drawing/2014/main" id="{E6418CE4-1019-4F13-8EB9-29177045F021}"/>
              </a:ext>
            </a:extLst>
          </p:cNvPr>
          <p:cNvSpPr/>
          <p:nvPr/>
        </p:nvSpPr>
        <p:spPr>
          <a:xfrm>
            <a:off x="3121572" y="2464488"/>
            <a:ext cx="8565931" cy="2677656"/>
          </a:xfrm>
          <a:prstGeom prst="rect">
            <a:avLst/>
          </a:prstGeom>
        </p:spPr>
        <p:txBody>
          <a:bodyPr wrap="square">
            <a:spAutoFit/>
          </a:bodyPr>
          <a:lstStyle/>
          <a:p>
            <a:r>
              <a:rPr lang="en-US" sz="2400" dirty="0"/>
              <a:t>The IPL is an exciting and wonderful game which will give more happy while watching the match along with some tension. The project is about to reduce the tensions of fans of cricket especially at the last overs of a match. And to bring all related attributes that are required for the project in one place i.e. Interface or Website. </a:t>
            </a:r>
            <a:endParaRPr lang="en-GB" sz="2400" dirty="0">
              <a:latin typeface="Century Gothic" panose="020B0502020202020204" pitchFamily="34" charset="0"/>
              <a:cs typeface="Courier New" panose="02070309020205020404" pitchFamily="49" charset="0"/>
            </a:endParaRPr>
          </a:p>
        </p:txBody>
      </p:sp>
    </p:spTree>
    <p:extLst>
      <p:ext uri="{BB962C8B-B14F-4D97-AF65-F5344CB8AC3E}">
        <p14:creationId xmlns:p14="http://schemas.microsoft.com/office/powerpoint/2010/main" val="30031197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C662A3-B74E-4595-A56E-3892B7E9E78E}"/>
              </a:ext>
            </a:extLst>
          </p:cNvPr>
          <p:cNvPicPr>
            <a:picLocks noChangeAspect="1"/>
          </p:cNvPicPr>
          <p:nvPr/>
        </p:nvPicPr>
        <p:blipFill>
          <a:blip r:embed="rId2"/>
          <a:stretch>
            <a:fillRect/>
          </a:stretch>
        </p:blipFill>
        <p:spPr>
          <a:xfrm>
            <a:off x="0" y="0"/>
            <a:ext cx="12192000" cy="6858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1029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FF53769-1A6B-4370-BBB8-8961C9F69D58}"/>
              </a:ext>
            </a:extLst>
          </p:cNvPr>
          <p:cNvPicPr>
            <a:picLocks noChangeAspect="1"/>
          </p:cNvPicPr>
          <p:nvPr/>
        </p:nvPicPr>
        <p:blipFill>
          <a:blip r:embed="rId2"/>
          <a:stretch>
            <a:fillRect/>
          </a:stretch>
        </p:blipFill>
        <p:spPr>
          <a:xfrm>
            <a:off x="0" y="0"/>
            <a:ext cx="12192000" cy="68580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9500152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B28271E-9555-42CD-BD73-34342E2C88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accent1">
              <a:lumMod val="75000"/>
              <a:alpha val="40000"/>
            </a:schemeClr>
          </a:solidFill>
        </p:grpSpPr>
        <p:sp>
          <p:nvSpPr>
            <p:cNvPr id="13" name="Freeform 11">
              <a:extLst>
                <a:ext uri="{FF2B5EF4-FFF2-40B4-BE49-F238E27FC236}">
                  <a16:creationId xmlns:a16="http://schemas.microsoft.com/office/drawing/2014/main" id="{6BD4240E-6DDD-4EE5-A78F-73FA03FFB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F140C05-5A32-4121-BA59-39C09D218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22E56440-2EF9-456B-A139-1EE8EAD95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B9475300-3C94-4891-8DC1-32A481BC9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1CFB1402-A2ED-4D11-874C-0AB6FF4D2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E0FE3BE1-58D7-46C0-AE4E-B175438933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4498F76B-1EB5-4825-B5A5-B67DD6F8E5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7E7BF4CC-6307-4B94-9A6F-13CE0FA3B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EF0043F8-898A-4BEE-8EFB-902C0EF25A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CE793A4A-9FAE-4C74-904A-E586185E0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DBD540B-DF85-4B25-899B-35EC608D2E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3753F73A-23B3-4FAA-A620-BD721A126B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8267D78B-5467-413E-AA16-317DC14DED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0"/>
            <a:ext cx="2356675" cy="6853284"/>
            <a:chOff x="6627813" y="195452"/>
            <a:chExt cx="1952625" cy="5678299"/>
          </a:xfrm>
          <a:solidFill>
            <a:schemeClr val="accent1"/>
          </a:solidFill>
        </p:grpSpPr>
        <p:sp>
          <p:nvSpPr>
            <p:cNvPr id="27" name="Freeform 27">
              <a:extLst>
                <a:ext uri="{FF2B5EF4-FFF2-40B4-BE49-F238E27FC236}">
                  <a16:creationId xmlns:a16="http://schemas.microsoft.com/office/drawing/2014/main" id="{DB4FB125-4A45-46ED-BB4C-57BB75D98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E3598A84-A979-4879-8893-B8318DCE6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112EB207-FB2F-4573-8255-F21ADC664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A3484ADB-0708-464C-8AED-81B67BE55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1266C770-33FF-4943-AACF-26ABEE311C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C2F7E316-AFCD-45C6-B641-0EBDF4737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CF53548F-37E3-4E7B-96DD-FDB6DB7C04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15551288-4951-4542-8F8C-47E81FEE2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F7A81699-A895-4857-971F-AF0BB39B6E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0FB9E957-B609-48F1-A907-D42E8CC60E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1DB202BD-DA2A-42A1-979D-E66957BD0E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B56C813B-29AB-460E-A49D-A44263DBD5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Rectangle 39">
            <a:extLst>
              <a:ext uri="{FF2B5EF4-FFF2-40B4-BE49-F238E27FC236}">
                <a16:creationId xmlns:a16="http://schemas.microsoft.com/office/drawing/2014/main" id="{02C63E57-6267-4B3F-B340-7BB32196E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2" name="Freeform 6">
            <a:extLst>
              <a:ext uri="{FF2B5EF4-FFF2-40B4-BE49-F238E27FC236}">
                <a16:creationId xmlns:a16="http://schemas.microsoft.com/office/drawing/2014/main" id="{2A337B9A-DE2D-4671-B699-5EDA7354E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44" name="Rectangle 43">
            <a:extLst>
              <a:ext uri="{FF2B5EF4-FFF2-40B4-BE49-F238E27FC236}">
                <a16:creationId xmlns:a16="http://schemas.microsoft.com/office/drawing/2014/main" id="{1FF9CEF5-A50D-4B8B-9852-D76F703786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outdoor&#10;&#10;Description automatically generated">
            <a:extLst>
              <a:ext uri="{FF2B5EF4-FFF2-40B4-BE49-F238E27FC236}">
                <a16:creationId xmlns:a16="http://schemas.microsoft.com/office/drawing/2014/main" id="{1FE3D6A6-6E85-482A-9702-87FC3903E863}"/>
              </a:ext>
            </a:extLst>
          </p:cNvPr>
          <p:cNvPicPr>
            <a:picLocks noChangeAspect="1"/>
          </p:cNvPicPr>
          <p:nvPr/>
        </p:nvPicPr>
        <p:blipFill rotWithShape="1">
          <a:blip r:embed="rId3">
            <a:alphaModFix amt="40000"/>
            <a:extLst>
              <a:ext uri="{28A0092B-C50C-407E-A947-70E740481C1C}">
                <a14:useLocalDpi xmlns:a14="http://schemas.microsoft.com/office/drawing/2010/main" val="0"/>
              </a:ext>
            </a:extLst>
          </a:blip>
          <a:srcRect l="6036" r="186" b="-1"/>
          <a:stretch/>
        </p:blipFill>
        <p:spPr>
          <a:xfrm>
            <a:off x="20" y="-14758"/>
            <a:ext cx="12191980" cy="6857990"/>
          </a:xfrm>
          <a:prstGeom prst="rect">
            <a:avLst/>
          </a:prstGeom>
        </p:spPr>
      </p:pic>
      <p:sp>
        <p:nvSpPr>
          <p:cNvPr id="2" name="Title 1">
            <a:extLst>
              <a:ext uri="{FF2B5EF4-FFF2-40B4-BE49-F238E27FC236}">
                <a16:creationId xmlns:a16="http://schemas.microsoft.com/office/drawing/2014/main" id="{F5DEDE04-7028-4D29-A417-64D0985C5EC5}"/>
              </a:ext>
            </a:extLst>
          </p:cNvPr>
          <p:cNvSpPr>
            <a:spLocks noGrp="1"/>
          </p:cNvSpPr>
          <p:nvPr>
            <p:ph type="title"/>
          </p:nvPr>
        </p:nvSpPr>
        <p:spPr>
          <a:xfrm>
            <a:off x="2589213" y="2514600"/>
            <a:ext cx="8915399" cy="2262781"/>
          </a:xfrm>
        </p:spPr>
        <p:txBody>
          <a:bodyPr vert="horz" lIns="91440" tIns="45720" rIns="91440" bIns="45720" rtlCol="0" anchor="b">
            <a:normAutofit/>
          </a:bodyPr>
          <a:lstStyle/>
          <a:p>
            <a:r>
              <a:rPr lang="en-US" sz="5400" dirty="0"/>
              <a:t>Machine Learning</a:t>
            </a:r>
          </a:p>
        </p:txBody>
      </p:sp>
      <p:sp>
        <p:nvSpPr>
          <p:cNvPr id="5" name="Text Placeholder 4">
            <a:extLst>
              <a:ext uri="{FF2B5EF4-FFF2-40B4-BE49-F238E27FC236}">
                <a16:creationId xmlns:a16="http://schemas.microsoft.com/office/drawing/2014/main" id="{DD446B8B-BE71-4348-8E58-A87E7D62A252}"/>
              </a:ext>
            </a:extLst>
          </p:cNvPr>
          <p:cNvSpPr>
            <a:spLocks noGrp="1"/>
          </p:cNvSpPr>
          <p:nvPr>
            <p:ph type="body" idx="1"/>
          </p:nvPr>
        </p:nvSpPr>
        <p:spPr>
          <a:xfrm>
            <a:off x="2589213" y="4777379"/>
            <a:ext cx="8915399" cy="1126283"/>
          </a:xfrm>
        </p:spPr>
        <p:txBody>
          <a:bodyPr vert="horz" lIns="91440" tIns="45720" rIns="91440" bIns="45720" rtlCol="0" anchor="t">
            <a:normAutofit/>
          </a:bodyPr>
          <a:lstStyle/>
          <a:p>
            <a:r>
              <a:rPr lang="en-US" sz="1800" dirty="0"/>
              <a:t>Predictive Analysis On IPL</a:t>
            </a:r>
          </a:p>
        </p:txBody>
      </p:sp>
      <p:sp>
        <p:nvSpPr>
          <p:cNvPr id="46" name="Rectangle 45">
            <a:extLst>
              <a:ext uri="{FF2B5EF4-FFF2-40B4-BE49-F238E27FC236}">
                <a16:creationId xmlns:a16="http://schemas.microsoft.com/office/drawing/2014/main" id="{30684D86-C9D1-40C3-A9B6-EC935C7312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48" name="Freeform 33">
            <a:extLst>
              <a:ext uri="{FF2B5EF4-FFF2-40B4-BE49-F238E27FC236}">
                <a16:creationId xmlns:a16="http://schemas.microsoft.com/office/drawing/2014/main" id="{1EDF7896-F56A-49DA-90F3-F5CE8B98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Tree>
    <p:extLst>
      <p:ext uri="{BB962C8B-B14F-4D97-AF65-F5344CB8AC3E}">
        <p14:creationId xmlns:p14="http://schemas.microsoft.com/office/powerpoint/2010/main" val="4128655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F334B5-DE0E-4DD7-A4B0-BCFBE071B3C2}"/>
              </a:ext>
            </a:extLst>
          </p:cNvPr>
          <p:cNvSpPr txBox="1"/>
          <p:nvPr/>
        </p:nvSpPr>
        <p:spPr>
          <a:xfrm>
            <a:off x="2699657" y="2399941"/>
            <a:ext cx="8294915" cy="3046988"/>
          </a:xfrm>
          <a:prstGeom prst="rect">
            <a:avLst/>
          </a:prstGeom>
          <a:noFill/>
        </p:spPr>
        <p:txBody>
          <a:bodyPr wrap="square" rtlCol="0">
            <a:spAutoFit/>
          </a:bodyPr>
          <a:lstStyle/>
          <a:p>
            <a:r>
              <a:rPr lang="en-US" sz="2400" dirty="0"/>
              <a:t>Machine learning (ML) is the study of computer algorithms that improve automatically through experience and by the use of data. It is seen as a part of artificial intelligence. Machine learning algorithms build a model based on sample data, known as "training data", in order to make predictions or decisions without being explicitly programmed to do so</a:t>
            </a:r>
            <a:endParaRPr lang="en-IN" sz="2400" dirty="0"/>
          </a:p>
        </p:txBody>
      </p:sp>
      <p:sp>
        <p:nvSpPr>
          <p:cNvPr id="6" name="TextBox 5">
            <a:extLst>
              <a:ext uri="{FF2B5EF4-FFF2-40B4-BE49-F238E27FC236}">
                <a16:creationId xmlns:a16="http://schemas.microsoft.com/office/drawing/2014/main" id="{26676C79-902C-4641-9CC7-7D5B080A7E45}"/>
              </a:ext>
            </a:extLst>
          </p:cNvPr>
          <p:cNvSpPr txBox="1"/>
          <p:nvPr/>
        </p:nvSpPr>
        <p:spPr>
          <a:xfrm>
            <a:off x="2699657" y="1411071"/>
            <a:ext cx="6096000" cy="1015663"/>
          </a:xfrm>
          <a:prstGeom prst="rect">
            <a:avLst/>
          </a:prstGeom>
          <a:noFill/>
        </p:spPr>
        <p:txBody>
          <a:bodyPr wrap="square">
            <a:spAutoFit/>
          </a:bodyPr>
          <a:lstStyle/>
          <a:p>
            <a:r>
              <a:rPr lang="en-US" sz="3000" dirty="0"/>
              <a:t>Machine Learning</a:t>
            </a:r>
            <a:br>
              <a:rPr lang="en-US" sz="3000" dirty="0"/>
            </a:br>
            <a:endParaRPr lang="en-IN" sz="3000" dirty="0"/>
          </a:p>
        </p:txBody>
      </p:sp>
    </p:spTree>
    <p:extLst>
      <p:ext uri="{BB962C8B-B14F-4D97-AF65-F5344CB8AC3E}">
        <p14:creationId xmlns:p14="http://schemas.microsoft.com/office/powerpoint/2010/main" val="38777676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7E4118-BF5A-4D10-A7F3-51EB214AE4E9}"/>
              </a:ext>
            </a:extLst>
          </p:cNvPr>
          <p:cNvPicPr>
            <a:picLocks noChangeAspect="1"/>
          </p:cNvPicPr>
          <p:nvPr/>
        </p:nvPicPr>
        <p:blipFill>
          <a:blip r:embed="rId2"/>
          <a:stretch>
            <a:fillRect/>
          </a:stretch>
        </p:blipFill>
        <p:spPr>
          <a:xfrm>
            <a:off x="1824369" y="997582"/>
            <a:ext cx="8543262" cy="4862835"/>
          </a:xfrm>
          <a:prstGeom prst="rect">
            <a:avLst/>
          </a:prstGeom>
          <a:ln>
            <a:noFill/>
          </a:ln>
          <a:effectLst>
            <a:softEdge rad="112500"/>
          </a:effectLst>
        </p:spPr>
      </p:pic>
    </p:spTree>
    <p:extLst>
      <p:ext uri="{BB962C8B-B14F-4D97-AF65-F5344CB8AC3E}">
        <p14:creationId xmlns:p14="http://schemas.microsoft.com/office/powerpoint/2010/main" val="738532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83F215-39CF-47C4-8F70-B886015BCE89}"/>
              </a:ext>
            </a:extLst>
          </p:cNvPr>
          <p:cNvPicPr>
            <a:picLocks noChangeAspect="1"/>
          </p:cNvPicPr>
          <p:nvPr/>
        </p:nvPicPr>
        <p:blipFill>
          <a:blip r:embed="rId2"/>
          <a:stretch>
            <a:fillRect/>
          </a:stretch>
        </p:blipFill>
        <p:spPr>
          <a:xfrm>
            <a:off x="1856014" y="1044008"/>
            <a:ext cx="8479972" cy="4769984"/>
          </a:xfrm>
          <a:prstGeom prst="rect">
            <a:avLst/>
          </a:prstGeom>
          <a:ln>
            <a:noFill/>
          </a:ln>
          <a:effectLst>
            <a:softEdge rad="112500"/>
          </a:effectLst>
        </p:spPr>
      </p:pic>
    </p:spTree>
    <p:extLst>
      <p:ext uri="{BB962C8B-B14F-4D97-AF65-F5344CB8AC3E}">
        <p14:creationId xmlns:p14="http://schemas.microsoft.com/office/powerpoint/2010/main" val="7507194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AB3220-7267-4A32-9355-DF4AE453290D}"/>
              </a:ext>
            </a:extLst>
          </p:cNvPr>
          <p:cNvSpPr txBox="1"/>
          <p:nvPr/>
        </p:nvSpPr>
        <p:spPr>
          <a:xfrm>
            <a:off x="1915886" y="500743"/>
            <a:ext cx="3363685" cy="553998"/>
          </a:xfrm>
          <a:prstGeom prst="rect">
            <a:avLst/>
          </a:prstGeom>
          <a:noFill/>
        </p:spPr>
        <p:txBody>
          <a:bodyPr wrap="square" rtlCol="0">
            <a:spAutoFit/>
          </a:bodyPr>
          <a:lstStyle/>
          <a:p>
            <a:r>
              <a:rPr lang="en-US" sz="3000" dirty="0"/>
              <a:t>Heat Map</a:t>
            </a:r>
            <a:endParaRPr lang="en-IN" sz="3000" dirty="0"/>
          </a:p>
        </p:txBody>
      </p:sp>
      <p:pic>
        <p:nvPicPr>
          <p:cNvPr id="4" name="Picture 3">
            <a:extLst>
              <a:ext uri="{FF2B5EF4-FFF2-40B4-BE49-F238E27FC236}">
                <a16:creationId xmlns:a16="http://schemas.microsoft.com/office/drawing/2014/main" id="{984B0F0E-4C5C-4F68-915D-6386BD995D1B}"/>
              </a:ext>
            </a:extLst>
          </p:cNvPr>
          <p:cNvPicPr>
            <a:picLocks noChangeAspect="1"/>
          </p:cNvPicPr>
          <p:nvPr/>
        </p:nvPicPr>
        <p:blipFill>
          <a:blip r:embed="rId2"/>
          <a:stretch>
            <a:fillRect/>
          </a:stretch>
        </p:blipFill>
        <p:spPr>
          <a:xfrm>
            <a:off x="1785257" y="1238249"/>
            <a:ext cx="9100457" cy="5119008"/>
          </a:xfrm>
          <a:prstGeom prst="rect">
            <a:avLst/>
          </a:prstGeom>
          <a:ln>
            <a:noFill/>
          </a:ln>
          <a:effectLst>
            <a:softEdge rad="112500"/>
          </a:effectLst>
        </p:spPr>
      </p:pic>
    </p:spTree>
    <p:extLst>
      <p:ext uri="{BB962C8B-B14F-4D97-AF65-F5344CB8AC3E}">
        <p14:creationId xmlns:p14="http://schemas.microsoft.com/office/powerpoint/2010/main" val="36475197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A1F74C-D477-474A-9121-A5BF0673C8A9}"/>
              </a:ext>
            </a:extLst>
          </p:cNvPr>
          <p:cNvPicPr>
            <a:picLocks noChangeAspect="1"/>
          </p:cNvPicPr>
          <p:nvPr/>
        </p:nvPicPr>
        <p:blipFill>
          <a:blip r:embed="rId2"/>
          <a:stretch>
            <a:fillRect/>
          </a:stretch>
        </p:blipFill>
        <p:spPr>
          <a:xfrm>
            <a:off x="1887038" y="880212"/>
            <a:ext cx="9062357" cy="5097576"/>
          </a:xfrm>
          <a:prstGeom prst="rect">
            <a:avLst/>
          </a:prstGeom>
          <a:ln>
            <a:noFill/>
          </a:ln>
          <a:effectLst>
            <a:softEdge rad="112500"/>
          </a:effectLst>
        </p:spPr>
      </p:pic>
    </p:spTree>
    <p:extLst>
      <p:ext uri="{BB962C8B-B14F-4D97-AF65-F5344CB8AC3E}">
        <p14:creationId xmlns:p14="http://schemas.microsoft.com/office/powerpoint/2010/main" val="18848942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2150880-C016-4300-B7EE-A2C8C79EFBD7}"/>
              </a:ext>
            </a:extLst>
          </p:cNvPr>
          <p:cNvSpPr txBox="1"/>
          <p:nvPr/>
        </p:nvSpPr>
        <p:spPr>
          <a:xfrm>
            <a:off x="2503713" y="2726595"/>
            <a:ext cx="7837716" cy="2677656"/>
          </a:xfrm>
          <a:prstGeom prst="rect">
            <a:avLst/>
          </a:prstGeom>
          <a:noFill/>
        </p:spPr>
        <p:txBody>
          <a:bodyPr wrap="square">
            <a:spAutoFit/>
          </a:bodyPr>
          <a:lstStyle/>
          <a:p>
            <a:r>
              <a:rPr lang="en-US" sz="2400" dirty="0"/>
              <a:t>Django is a high-level Python web framework that enables rapid development of secure and maintainable websites. Built by experienced developers, Django takes care of much of the hassle of web development, so you can focus on writing your app without needing to reinvent the wheel.</a:t>
            </a:r>
            <a:endParaRPr lang="en-IN" sz="2400" dirty="0"/>
          </a:p>
        </p:txBody>
      </p:sp>
      <p:sp>
        <p:nvSpPr>
          <p:cNvPr id="5" name="TextBox 4">
            <a:extLst>
              <a:ext uri="{FF2B5EF4-FFF2-40B4-BE49-F238E27FC236}">
                <a16:creationId xmlns:a16="http://schemas.microsoft.com/office/drawing/2014/main" id="{2C1223D1-E7D4-42A6-BDC5-77FE99B2D560}"/>
              </a:ext>
            </a:extLst>
          </p:cNvPr>
          <p:cNvSpPr txBox="1"/>
          <p:nvPr/>
        </p:nvSpPr>
        <p:spPr>
          <a:xfrm>
            <a:off x="1850571" y="1453749"/>
            <a:ext cx="6096000" cy="830997"/>
          </a:xfrm>
          <a:prstGeom prst="rect">
            <a:avLst/>
          </a:prstGeom>
          <a:noFill/>
        </p:spPr>
        <p:txBody>
          <a:bodyPr wrap="square">
            <a:spAutoFit/>
          </a:bodyPr>
          <a:lstStyle/>
          <a:p>
            <a:r>
              <a:rPr lang="en-US" sz="3000" dirty="0"/>
              <a:t>Django</a:t>
            </a:r>
            <a:br>
              <a:rPr lang="en-US" sz="1800" dirty="0"/>
            </a:br>
            <a:endParaRPr lang="en-IN" sz="1800" dirty="0"/>
          </a:p>
        </p:txBody>
      </p:sp>
    </p:spTree>
    <p:extLst>
      <p:ext uri="{BB962C8B-B14F-4D97-AF65-F5344CB8AC3E}">
        <p14:creationId xmlns:p14="http://schemas.microsoft.com/office/powerpoint/2010/main" val="27603435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2B3158-2797-44D3-81C7-C61D5776B5CC}"/>
              </a:ext>
            </a:extLst>
          </p:cNvPr>
          <p:cNvPicPr>
            <a:picLocks noChangeAspect="1"/>
          </p:cNvPicPr>
          <p:nvPr/>
        </p:nvPicPr>
        <p:blipFill>
          <a:blip r:embed="rId2"/>
          <a:stretch>
            <a:fillRect/>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3639192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72" name="Group 171">
            <a:extLst>
              <a:ext uri="{FF2B5EF4-FFF2-40B4-BE49-F238E27FC236}">
                <a16:creationId xmlns:a16="http://schemas.microsoft.com/office/drawing/2014/main" id="{4A96ED90-EC65-43A4-B2EF-AF696BAA5D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accent1">
              <a:lumMod val="75000"/>
              <a:alpha val="40000"/>
            </a:schemeClr>
          </a:solidFill>
        </p:grpSpPr>
        <p:sp>
          <p:nvSpPr>
            <p:cNvPr id="173" name="Freeform 11">
              <a:extLst>
                <a:ext uri="{FF2B5EF4-FFF2-40B4-BE49-F238E27FC236}">
                  <a16:creationId xmlns:a16="http://schemas.microsoft.com/office/drawing/2014/main" id="{453429D0-CB53-4C03-878C-43C31F27ED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74" name="Freeform 12">
              <a:extLst>
                <a:ext uri="{FF2B5EF4-FFF2-40B4-BE49-F238E27FC236}">
                  <a16:creationId xmlns:a16="http://schemas.microsoft.com/office/drawing/2014/main" id="{AE3C0F14-CFB2-422D-8C27-C059000570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75" name="Freeform 13">
              <a:extLst>
                <a:ext uri="{FF2B5EF4-FFF2-40B4-BE49-F238E27FC236}">
                  <a16:creationId xmlns:a16="http://schemas.microsoft.com/office/drawing/2014/main" id="{1166A2CB-8B53-43A6-9BA2-C7CC6CF299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76" name="Freeform 14">
              <a:extLst>
                <a:ext uri="{FF2B5EF4-FFF2-40B4-BE49-F238E27FC236}">
                  <a16:creationId xmlns:a16="http://schemas.microsoft.com/office/drawing/2014/main" id="{23C00B90-9276-4889-9254-D7DD9B956D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7" name="Freeform 15">
              <a:extLst>
                <a:ext uri="{FF2B5EF4-FFF2-40B4-BE49-F238E27FC236}">
                  <a16:creationId xmlns:a16="http://schemas.microsoft.com/office/drawing/2014/main" id="{782B4B58-2BD8-44A1-BC1B-24CF171D53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78" name="Freeform 16">
              <a:extLst>
                <a:ext uri="{FF2B5EF4-FFF2-40B4-BE49-F238E27FC236}">
                  <a16:creationId xmlns:a16="http://schemas.microsoft.com/office/drawing/2014/main" id="{087DFB3F-163E-427B-AD97-4D959AFA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79" name="Freeform 17">
              <a:extLst>
                <a:ext uri="{FF2B5EF4-FFF2-40B4-BE49-F238E27FC236}">
                  <a16:creationId xmlns:a16="http://schemas.microsoft.com/office/drawing/2014/main" id="{3947E116-0E5F-4151-A266-838DCF74F3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180" name="Freeform 18">
              <a:extLst>
                <a:ext uri="{FF2B5EF4-FFF2-40B4-BE49-F238E27FC236}">
                  <a16:creationId xmlns:a16="http://schemas.microsoft.com/office/drawing/2014/main" id="{34E22B53-0CCD-4425-982E-FBD7A5AE5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181" name="Freeform 19">
              <a:extLst>
                <a:ext uri="{FF2B5EF4-FFF2-40B4-BE49-F238E27FC236}">
                  <a16:creationId xmlns:a16="http://schemas.microsoft.com/office/drawing/2014/main" id="{71418348-352C-405D-843F-02F759C1A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182" name="Freeform 20">
              <a:extLst>
                <a:ext uri="{FF2B5EF4-FFF2-40B4-BE49-F238E27FC236}">
                  <a16:creationId xmlns:a16="http://schemas.microsoft.com/office/drawing/2014/main" id="{D1D24C79-C716-4FA6-A27A-0670852706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183" name="Freeform 21">
              <a:extLst>
                <a:ext uri="{FF2B5EF4-FFF2-40B4-BE49-F238E27FC236}">
                  <a16:creationId xmlns:a16="http://schemas.microsoft.com/office/drawing/2014/main" id="{C55C2DE1-DCCA-4C79-B04A-781D1A3D9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184" name="Freeform 22">
              <a:extLst>
                <a:ext uri="{FF2B5EF4-FFF2-40B4-BE49-F238E27FC236}">
                  <a16:creationId xmlns:a16="http://schemas.microsoft.com/office/drawing/2014/main" id="{C776F50F-14F4-475E-BCB7-17FC0785BD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86" name="Group 185">
            <a:extLst>
              <a:ext uri="{FF2B5EF4-FFF2-40B4-BE49-F238E27FC236}">
                <a16:creationId xmlns:a16="http://schemas.microsoft.com/office/drawing/2014/main" id="{46BDB0DA-68E7-4684-91C5-5AB2BFED4AF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0"/>
            <a:ext cx="2356675" cy="6853284"/>
            <a:chOff x="6627813" y="195452"/>
            <a:chExt cx="1952625" cy="5678299"/>
          </a:xfrm>
          <a:solidFill>
            <a:schemeClr val="accent1"/>
          </a:solidFill>
        </p:grpSpPr>
        <p:sp>
          <p:nvSpPr>
            <p:cNvPr id="187" name="Freeform 27">
              <a:extLst>
                <a:ext uri="{FF2B5EF4-FFF2-40B4-BE49-F238E27FC236}">
                  <a16:creationId xmlns:a16="http://schemas.microsoft.com/office/drawing/2014/main" id="{9E72399C-BBC0-42A8-9748-4797554BE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88" name="Freeform 28">
              <a:extLst>
                <a:ext uri="{FF2B5EF4-FFF2-40B4-BE49-F238E27FC236}">
                  <a16:creationId xmlns:a16="http://schemas.microsoft.com/office/drawing/2014/main" id="{48E248AF-3631-45B1-92F0-E06A965A1D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89" name="Freeform 29">
              <a:extLst>
                <a:ext uri="{FF2B5EF4-FFF2-40B4-BE49-F238E27FC236}">
                  <a16:creationId xmlns:a16="http://schemas.microsoft.com/office/drawing/2014/main" id="{C4D7FC8C-56F5-4922-A71A-33D64A292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90" name="Freeform 30">
              <a:extLst>
                <a:ext uri="{FF2B5EF4-FFF2-40B4-BE49-F238E27FC236}">
                  <a16:creationId xmlns:a16="http://schemas.microsoft.com/office/drawing/2014/main" id="{B7F89C0C-EB85-419D-BB93-0206A2AFE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91" name="Freeform 31">
              <a:extLst>
                <a:ext uri="{FF2B5EF4-FFF2-40B4-BE49-F238E27FC236}">
                  <a16:creationId xmlns:a16="http://schemas.microsoft.com/office/drawing/2014/main" id="{80ABA0D9-57B4-44A9-8807-4FE17D254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92" name="Freeform 32">
              <a:extLst>
                <a:ext uri="{FF2B5EF4-FFF2-40B4-BE49-F238E27FC236}">
                  <a16:creationId xmlns:a16="http://schemas.microsoft.com/office/drawing/2014/main" id="{253C3D53-3C3B-4D58-A8FC-8D700F94DF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93" name="Freeform 33">
              <a:extLst>
                <a:ext uri="{FF2B5EF4-FFF2-40B4-BE49-F238E27FC236}">
                  <a16:creationId xmlns:a16="http://schemas.microsoft.com/office/drawing/2014/main" id="{EFA8FD5A-A185-4336-8F88-913947E4AF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94" name="Freeform 34">
              <a:extLst>
                <a:ext uri="{FF2B5EF4-FFF2-40B4-BE49-F238E27FC236}">
                  <a16:creationId xmlns:a16="http://schemas.microsoft.com/office/drawing/2014/main" id="{376A1771-7E82-4933-B181-ABB739D1C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5" name="Freeform 35">
              <a:extLst>
                <a:ext uri="{FF2B5EF4-FFF2-40B4-BE49-F238E27FC236}">
                  <a16:creationId xmlns:a16="http://schemas.microsoft.com/office/drawing/2014/main" id="{9F2DAC55-7895-49FE-AC9C-A8E7013BE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196" name="Freeform 36">
              <a:extLst>
                <a:ext uri="{FF2B5EF4-FFF2-40B4-BE49-F238E27FC236}">
                  <a16:creationId xmlns:a16="http://schemas.microsoft.com/office/drawing/2014/main" id="{4C22408E-5BCB-4876-A3FA-64F1AF28F2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197" name="Freeform 37">
              <a:extLst>
                <a:ext uri="{FF2B5EF4-FFF2-40B4-BE49-F238E27FC236}">
                  <a16:creationId xmlns:a16="http://schemas.microsoft.com/office/drawing/2014/main" id="{0F3149B3-9646-40F8-8C00-2D571CB08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198" name="Freeform 38">
              <a:extLst>
                <a:ext uri="{FF2B5EF4-FFF2-40B4-BE49-F238E27FC236}">
                  <a16:creationId xmlns:a16="http://schemas.microsoft.com/office/drawing/2014/main" id="{76F045BD-A98B-4E02-83F2-FFB1A89EAF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200" name="Rectangle 199">
            <a:extLst>
              <a:ext uri="{FF2B5EF4-FFF2-40B4-BE49-F238E27FC236}">
                <a16:creationId xmlns:a16="http://schemas.microsoft.com/office/drawing/2014/main" id="{F2E71B7E-BFF8-4843-B7D0-22045FFE3D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2" name="Freeform 11">
            <a:extLst>
              <a:ext uri="{FF2B5EF4-FFF2-40B4-BE49-F238E27FC236}">
                <a16:creationId xmlns:a16="http://schemas.microsoft.com/office/drawing/2014/main" id="{332B447E-2E34-4E0E-9C81-372BC888A6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useBgFill="1">
        <p:nvSpPr>
          <p:cNvPr id="204" name="Rectangle 203">
            <a:extLst>
              <a:ext uri="{FF2B5EF4-FFF2-40B4-BE49-F238E27FC236}">
                <a16:creationId xmlns:a16="http://schemas.microsoft.com/office/drawing/2014/main" id="{464D327B-3D15-4255-9351-EE624EFBB6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Rectangle 205">
            <a:extLst>
              <a:ext uri="{FF2B5EF4-FFF2-40B4-BE49-F238E27FC236}">
                <a16:creationId xmlns:a16="http://schemas.microsoft.com/office/drawing/2014/main" id="{DF9AFF06-2038-48C7-8C6E-26FDAF7AF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0669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EDF26F3-01BA-4506-AE69-865DAFFE9967}"/>
              </a:ext>
            </a:extLst>
          </p:cNvPr>
          <p:cNvSpPr>
            <a:spLocks noGrp="1"/>
          </p:cNvSpPr>
          <p:nvPr>
            <p:ph type="title"/>
          </p:nvPr>
        </p:nvSpPr>
        <p:spPr>
          <a:xfrm>
            <a:off x="1504409" y="581227"/>
            <a:ext cx="10584540" cy="1280890"/>
          </a:xfrm>
        </p:spPr>
        <p:txBody>
          <a:bodyPr vert="horz" lIns="91440" tIns="45720" rIns="91440" bIns="45720" rtlCol="0" anchor="t">
            <a:normAutofit fontScale="90000"/>
          </a:bodyPr>
          <a:lstStyle/>
          <a:p>
            <a:r>
              <a:rPr lang="en-US" sz="4800" dirty="0">
                <a:solidFill>
                  <a:schemeClr val="bg1"/>
                </a:solidFill>
              </a:rPr>
              <a:t>Why we need IPL Predictions &amp; Analysis</a:t>
            </a:r>
          </a:p>
        </p:txBody>
      </p:sp>
      <p:sp>
        <p:nvSpPr>
          <p:cNvPr id="208" name="Freeform 11">
            <a:extLst>
              <a:ext uri="{FF2B5EF4-FFF2-40B4-BE49-F238E27FC236}">
                <a16:creationId xmlns:a16="http://schemas.microsoft.com/office/drawing/2014/main" id="{4416ADE8-5973-4118-8015-CC02D548CE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graphicFrame>
        <p:nvGraphicFramePr>
          <p:cNvPr id="167" name="Text Placeholder 3">
            <a:extLst>
              <a:ext uri="{FF2B5EF4-FFF2-40B4-BE49-F238E27FC236}">
                <a16:creationId xmlns:a16="http://schemas.microsoft.com/office/drawing/2014/main" id="{E939C206-789C-45A2-BD98-E271D41D2A3A}"/>
              </a:ext>
            </a:extLst>
          </p:cNvPr>
          <p:cNvGraphicFramePr/>
          <p:nvPr>
            <p:extLst>
              <p:ext uri="{D42A27DB-BD31-4B8C-83A1-F6EECF244321}">
                <p14:modId xmlns:p14="http://schemas.microsoft.com/office/powerpoint/2010/main" val="384013574"/>
              </p:ext>
            </p:extLst>
          </p:nvPr>
        </p:nvGraphicFramePr>
        <p:xfrm>
          <a:off x="961012" y="2930805"/>
          <a:ext cx="10265786" cy="29619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715978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ACDE2C-0112-4B25-A42A-79C181B7BC59}"/>
              </a:ext>
            </a:extLst>
          </p:cNvPr>
          <p:cNvPicPr>
            <a:picLocks noChangeAspect="1"/>
          </p:cNvPicPr>
          <p:nvPr/>
        </p:nvPicPr>
        <p:blipFill>
          <a:blip r:embed="rId2"/>
          <a:stretch>
            <a:fillRect/>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340277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DCD1858-F886-4BEE-B399-4DBA93D0D227}"/>
              </a:ext>
            </a:extLst>
          </p:cNvPr>
          <p:cNvPicPr>
            <a:picLocks noChangeAspect="1"/>
          </p:cNvPicPr>
          <p:nvPr/>
        </p:nvPicPr>
        <p:blipFill rotWithShape="1">
          <a:blip r:embed="rId2"/>
          <a:srcRect l="1786" r="1857"/>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10797031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3D480F8-95FA-411C-9997-CC07157F87A0}"/>
              </a:ext>
            </a:extLst>
          </p:cNvPr>
          <p:cNvPicPr>
            <a:picLocks noChangeAspect="1"/>
          </p:cNvPicPr>
          <p:nvPr/>
        </p:nvPicPr>
        <p:blipFill rotWithShape="1">
          <a:blip r:embed="rId2"/>
          <a:srcRect b="13904"/>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1260276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6145861-88FE-4858-B889-E0104E7B9C57}"/>
              </a:ext>
            </a:extLst>
          </p:cNvPr>
          <p:cNvPicPr>
            <a:picLocks noChangeAspect="1"/>
          </p:cNvPicPr>
          <p:nvPr/>
        </p:nvPicPr>
        <p:blipFill>
          <a:blip r:embed="rId2"/>
          <a:stretch>
            <a:fillRect/>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28106224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30B3BC-9BA0-4960-9477-300E9356C6C2}"/>
              </a:ext>
            </a:extLst>
          </p:cNvPr>
          <p:cNvPicPr>
            <a:picLocks noChangeAspect="1"/>
          </p:cNvPicPr>
          <p:nvPr/>
        </p:nvPicPr>
        <p:blipFill>
          <a:blip r:embed="rId2"/>
          <a:stretch>
            <a:fillRect/>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32802677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5E83C4C-4372-496D-9FDA-600AC1CD641F}"/>
              </a:ext>
            </a:extLst>
          </p:cNvPr>
          <p:cNvPicPr>
            <a:picLocks noChangeAspect="1"/>
          </p:cNvPicPr>
          <p:nvPr/>
        </p:nvPicPr>
        <p:blipFill>
          <a:blip r:embed="rId2"/>
          <a:stretch>
            <a:fillRect/>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6735159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829F9A-4E69-4AFF-9353-E452A0814AC5}"/>
              </a:ext>
            </a:extLst>
          </p:cNvPr>
          <p:cNvSpPr txBox="1"/>
          <p:nvPr/>
        </p:nvSpPr>
        <p:spPr>
          <a:xfrm rot="20560518">
            <a:off x="3048000" y="2914766"/>
            <a:ext cx="6096000" cy="861774"/>
          </a:xfrm>
          <a:prstGeom prst="rect">
            <a:avLst/>
          </a:prstGeom>
          <a:noFill/>
        </p:spPr>
        <p:txBody>
          <a:bodyPr wrap="square">
            <a:spAutoFit/>
          </a:bodyPr>
          <a:lstStyle/>
          <a:p>
            <a:pPr algn="ctr"/>
            <a:r>
              <a:rPr lang="en-US" sz="5000" dirty="0"/>
              <a:t>THANK YOU</a:t>
            </a:r>
            <a:endParaRPr lang="en-IN" sz="5000" dirty="0"/>
          </a:p>
        </p:txBody>
      </p:sp>
    </p:spTree>
    <p:extLst>
      <p:ext uri="{BB962C8B-B14F-4D97-AF65-F5344CB8AC3E}">
        <p14:creationId xmlns:p14="http://schemas.microsoft.com/office/powerpoint/2010/main" val="1902173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EF74D3D0-8C6B-4B2D-BCD5-427DD5C1B5B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1" name="Rectangle 30">
            <a:extLst>
              <a:ext uri="{FF2B5EF4-FFF2-40B4-BE49-F238E27FC236}">
                <a16:creationId xmlns:a16="http://schemas.microsoft.com/office/drawing/2014/main" id="{0BDDEA00-A4EC-4353-B177-50E128B0D53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4F83B60-96EF-48B4-90A5-C65EEFF2945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0424"/>
            <a:ext cx="12192000" cy="2307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11">
            <a:extLst>
              <a:ext uri="{FF2B5EF4-FFF2-40B4-BE49-F238E27FC236}">
                <a16:creationId xmlns:a16="http://schemas.microsoft.com/office/drawing/2014/main" id="{80BEF7A6-DDF2-4589-A829-9534050C12D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5019122"/>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2" name="Title 1">
            <a:extLst>
              <a:ext uri="{FF2B5EF4-FFF2-40B4-BE49-F238E27FC236}">
                <a16:creationId xmlns:a16="http://schemas.microsoft.com/office/drawing/2014/main" id="{59758B9A-2D8A-41B6-8202-7CFF15AE64A0}"/>
              </a:ext>
            </a:extLst>
          </p:cNvPr>
          <p:cNvSpPr>
            <a:spLocks noGrp="1"/>
          </p:cNvSpPr>
          <p:nvPr>
            <p:ph type="title"/>
          </p:nvPr>
        </p:nvSpPr>
        <p:spPr>
          <a:xfrm>
            <a:off x="1742871" y="4912467"/>
            <a:ext cx="9765023" cy="1100405"/>
          </a:xfrm>
        </p:spPr>
        <p:txBody>
          <a:bodyPr>
            <a:normAutofit/>
          </a:bodyPr>
          <a:lstStyle/>
          <a:p>
            <a:r>
              <a:rPr lang="en-US" dirty="0">
                <a:solidFill>
                  <a:schemeClr val="bg1"/>
                </a:solidFill>
              </a:rPr>
              <a:t>Major Components of our project</a:t>
            </a:r>
          </a:p>
        </p:txBody>
      </p:sp>
      <p:graphicFrame>
        <p:nvGraphicFramePr>
          <p:cNvPr id="24" name="Content Placeholder 2"/>
          <p:cNvGraphicFramePr>
            <a:graphicFrameLocks noGrp="1"/>
          </p:cNvGraphicFramePr>
          <p:nvPr>
            <p:ph idx="1"/>
            <p:extLst>
              <p:ext uri="{D42A27DB-BD31-4B8C-83A1-F6EECF244321}">
                <p14:modId xmlns:p14="http://schemas.microsoft.com/office/powerpoint/2010/main" val="2294749667"/>
              </p:ext>
            </p:extLst>
          </p:nvPr>
        </p:nvGraphicFramePr>
        <p:xfrm>
          <a:off x="236306" y="143838"/>
          <a:ext cx="11691991" cy="44065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Graphic 9" descr="Presentation with bar chart">
            <a:extLst>
              <a:ext uri="{FF2B5EF4-FFF2-40B4-BE49-F238E27FC236}">
                <a16:creationId xmlns:a16="http://schemas.microsoft.com/office/drawing/2014/main" id="{38BB9B6D-D69D-4FFD-914E-9FDBF9350FB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15834" y="1031306"/>
            <a:ext cx="914400" cy="914400"/>
          </a:xfrm>
          <a:prstGeom prst="rect">
            <a:avLst/>
          </a:prstGeom>
        </p:spPr>
      </p:pic>
      <p:pic>
        <p:nvPicPr>
          <p:cNvPr id="12" name="Graphic 11" descr="Statistics">
            <a:extLst>
              <a:ext uri="{FF2B5EF4-FFF2-40B4-BE49-F238E27FC236}">
                <a16:creationId xmlns:a16="http://schemas.microsoft.com/office/drawing/2014/main" id="{81A56625-AB47-4771-8F43-3AECDFB6A4C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113369" y="984243"/>
            <a:ext cx="914400" cy="914400"/>
          </a:xfrm>
          <a:prstGeom prst="rect">
            <a:avLst/>
          </a:prstGeom>
        </p:spPr>
      </p:pic>
      <p:pic>
        <p:nvPicPr>
          <p:cNvPr id="4" name="Graphic 3" descr="Head with gears">
            <a:extLst>
              <a:ext uri="{FF2B5EF4-FFF2-40B4-BE49-F238E27FC236}">
                <a16:creationId xmlns:a16="http://schemas.microsoft.com/office/drawing/2014/main" id="{9B56A728-8F31-415E-87D4-69A6011617EE}"/>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060504" y="975531"/>
            <a:ext cx="914400" cy="914400"/>
          </a:xfrm>
          <a:prstGeom prst="rect">
            <a:avLst/>
          </a:prstGeom>
        </p:spPr>
      </p:pic>
      <p:pic>
        <p:nvPicPr>
          <p:cNvPr id="7" name="Graphic 6" descr="List">
            <a:extLst>
              <a:ext uri="{FF2B5EF4-FFF2-40B4-BE49-F238E27FC236}">
                <a16:creationId xmlns:a16="http://schemas.microsoft.com/office/drawing/2014/main" id="{4320F7EA-01B2-4A13-A0EB-FF968AE94989}"/>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0166234" y="975531"/>
            <a:ext cx="914400" cy="914400"/>
          </a:xfrm>
          <a:prstGeom prst="rect">
            <a:avLst/>
          </a:prstGeom>
        </p:spPr>
      </p:pic>
    </p:spTree>
    <p:extLst>
      <p:ext uri="{BB962C8B-B14F-4D97-AF65-F5344CB8AC3E}">
        <p14:creationId xmlns:p14="http://schemas.microsoft.com/office/powerpoint/2010/main" val="1244542224"/>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15B83A3A-9913-4836-B70D-63068B65CE0E}"/>
              </a:ext>
            </a:extLst>
          </p:cNvPr>
          <p:cNvGraphicFramePr/>
          <p:nvPr>
            <p:extLst>
              <p:ext uri="{D42A27DB-BD31-4B8C-83A1-F6EECF244321}">
                <p14:modId xmlns:p14="http://schemas.microsoft.com/office/powerpoint/2010/main" val="3058108774"/>
              </p:ext>
            </p:extLst>
          </p:nvPr>
        </p:nvGraphicFramePr>
        <p:xfrm>
          <a:off x="2067034" y="809297"/>
          <a:ext cx="9683532" cy="60487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a:extLst>
              <a:ext uri="{FF2B5EF4-FFF2-40B4-BE49-F238E27FC236}">
                <a16:creationId xmlns:a16="http://schemas.microsoft.com/office/drawing/2014/main" id="{823EFB37-9143-469E-B0D2-E31BF34DB464}"/>
              </a:ext>
            </a:extLst>
          </p:cNvPr>
          <p:cNvSpPr/>
          <p:nvPr/>
        </p:nvSpPr>
        <p:spPr>
          <a:xfrm>
            <a:off x="4154494" y="455354"/>
            <a:ext cx="4358886" cy="707886"/>
          </a:xfrm>
          <a:prstGeom prst="rect">
            <a:avLst/>
          </a:prstGeom>
        </p:spPr>
        <p:txBody>
          <a:bodyPr wrap="none">
            <a:spAutoFit/>
          </a:bodyPr>
          <a:lstStyle/>
          <a:p>
            <a:r>
              <a:rPr lang="en-US" sz="4000" dirty="0"/>
              <a:t>Stages of Project</a:t>
            </a:r>
          </a:p>
        </p:txBody>
      </p:sp>
    </p:spTree>
    <p:extLst>
      <p:ext uri="{BB962C8B-B14F-4D97-AF65-F5344CB8AC3E}">
        <p14:creationId xmlns:p14="http://schemas.microsoft.com/office/powerpoint/2010/main" val="753412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B28271E-9555-42CD-BD73-34342E2C88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accent1">
              <a:lumMod val="75000"/>
              <a:alpha val="40000"/>
            </a:schemeClr>
          </a:solidFill>
        </p:grpSpPr>
        <p:sp>
          <p:nvSpPr>
            <p:cNvPr id="13" name="Freeform 11">
              <a:extLst>
                <a:ext uri="{FF2B5EF4-FFF2-40B4-BE49-F238E27FC236}">
                  <a16:creationId xmlns:a16="http://schemas.microsoft.com/office/drawing/2014/main" id="{6BD4240E-6DDD-4EE5-A78F-73FA03FFB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F140C05-5A32-4121-BA59-39C09D218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22E56440-2EF9-456B-A139-1EE8EAD95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B9475300-3C94-4891-8DC1-32A481BC9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1CFB1402-A2ED-4D11-874C-0AB6FF4D2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E0FE3BE1-58D7-46C0-AE4E-B175438933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4498F76B-1EB5-4825-B5A5-B67DD6F8E5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7E7BF4CC-6307-4B94-9A6F-13CE0FA3B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EF0043F8-898A-4BEE-8EFB-902C0EF25A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CE793A4A-9FAE-4C74-904A-E586185E0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DBD540B-DF85-4B25-899B-35EC608D2E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3753F73A-23B3-4FAA-A620-BD721A126B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8267D78B-5467-413E-AA16-317DC14DED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0"/>
            <a:ext cx="2356675" cy="6853284"/>
            <a:chOff x="6627813" y="195452"/>
            <a:chExt cx="1952625" cy="5678299"/>
          </a:xfrm>
          <a:solidFill>
            <a:schemeClr val="accent1"/>
          </a:solidFill>
        </p:grpSpPr>
        <p:sp>
          <p:nvSpPr>
            <p:cNvPr id="27" name="Freeform 27">
              <a:extLst>
                <a:ext uri="{FF2B5EF4-FFF2-40B4-BE49-F238E27FC236}">
                  <a16:creationId xmlns:a16="http://schemas.microsoft.com/office/drawing/2014/main" id="{DB4FB125-4A45-46ED-BB4C-57BB75D98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E3598A84-A979-4879-8893-B8318DCE6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112EB207-FB2F-4573-8255-F21ADC664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A3484ADB-0708-464C-8AED-81B67BE55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1266C770-33FF-4943-AACF-26ABEE311C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C2F7E316-AFCD-45C6-B641-0EBDF4737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CF53548F-37E3-4E7B-96DD-FDB6DB7C04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15551288-4951-4542-8F8C-47E81FEE2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F7A81699-A895-4857-971F-AF0BB39B6E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0FB9E957-B609-48F1-A907-D42E8CC60E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1DB202BD-DA2A-42A1-979D-E66957BD0E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B56C813B-29AB-460E-A49D-A44263DBD5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Rectangle 39">
            <a:extLst>
              <a:ext uri="{FF2B5EF4-FFF2-40B4-BE49-F238E27FC236}">
                <a16:creationId xmlns:a16="http://schemas.microsoft.com/office/drawing/2014/main" id="{02C63E57-6267-4B3F-B340-7BB32196E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2" name="Freeform 6">
            <a:extLst>
              <a:ext uri="{FF2B5EF4-FFF2-40B4-BE49-F238E27FC236}">
                <a16:creationId xmlns:a16="http://schemas.microsoft.com/office/drawing/2014/main" id="{2A337B9A-DE2D-4671-B699-5EDA7354E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44" name="Rectangle 43">
            <a:extLst>
              <a:ext uri="{FF2B5EF4-FFF2-40B4-BE49-F238E27FC236}">
                <a16:creationId xmlns:a16="http://schemas.microsoft.com/office/drawing/2014/main" id="{1FF9CEF5-A50D-4B8B-9852-D76F703786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outdoor&#10;&#10;Description automatically generated">
            <a:extLst>
              <a:ext uri="{FF2B5EF4-FFF2-40B4-BE49-F238E27FC236}">
                <a16:creationId xmlns:a16="http://schemas.microsoft.com/office/drawing/2014/main" id="{1FE3D6A6-6E85-482A-9702-87FC3903E863}"/>
              </a:ext>
            </a:extLst>
          </p:cNvPr>
          <p:cNvPicPr>
            <a:picLocks noChangeAspect="1"/>
          </p:cNvPicPr>
          <p:nvPr/>
        </p:nvPicPr>
        <p:blipFill rotWithShape="1">
          <a:blip r:embed="rId3">
            <a:alphaModFix amt="40000"/>
            <a:extLst>
              <a:ext uri="{28A0092B-C50C-407E-A947-70E740481C1C}">
                <a14:useLocalDpi xmlns:a14="http://schemas.microsoft.com/office/drawing/2010/main" val="0"/>
              </a:ext>
            </a:extLst>
          </a:blip>
          <a:srcRect l="6036" r="186" b="-1"/>
          <a:stretch/>
        </p:blipFill>
        <p:spPr>
          <a:xfrm>
            <a:off x="20" y="-4738"/>
            <a:ext cx="12191980" cy="6857990"/>
          </a:xfrm>
          <a:prstGeom prst="rect">
            <a:avLst/>
          </a:prstGeom>
        </p:spPr>
      </p:pic>
      <p:sp>
        <p:nvSpPr>
          <p:cNvPr id="2" name="Title 1">
            <a:extLst>
              <a:ext uri="{FF2B5EF4-FFF2-40B4-BE49-F238E27FC236}">
                <a16:creationId xmlns:a16="http://schemas.microsoft.com/office/drawing/2014/main" id="{F5DEDE04-7028-4D29-A417-64D0985C5EC5}"/>
              </a:ext>
            </a:extLst>
          </p:cNvPr>
          <p:cNvSpPr>
            <a:spLocks noGrp="1"/>
          </p:cNvSpPr>
          <p:nvPr>
            <p:ph type="title"/>
          </p:nvPr>
        </p:nvSpPr>
        <p:spPr>
          <a:xfrm>
            <a:off x="2589213" y="2514600"/>
            <a:ext cx="8915399" cy="2262781"/>
          </a:xfrm>
        </p:spPr>
        <p:txBody>
          <a:bodyPr vert="horz" lIns="91440" tIns="45720" rIns="91440" bIns="45720" rtlCol="0" anchor="b">
            <a:normAutofit/>
          </a:bodyPr>
          <a:lstStyle/>
          <a:p>
            <a:r>
              <a:rPr lang="en-US" sz="5400" dirty="0"/>
              <a:t>Web Interface</a:t>
            </a:r>
          </a:p>
        </p:txBody>
      </p:sp>
      <p:sp>
        <p:nvSpPr>
          <p:cNvPr id="5" name="Text Placeholder 4">
            <a:extLst>
              <a:ext uri="{FF2B5EF4-FFF2-40B4-BE49-F238E27FC236}">
                <a16:creationId xmlns:a16="http://schemas.microsoft.com/office/drawing/2014/main" id="{DD446B8B-BE71-4348-8E58-A87E7D62A252}"/>
              </a:ext>
            </a:extLst>
          </p:cNvPr>
          <p:cNvSpPr>
            <a:spLocks noGrp="1"/>
          </p:cNvSpPr>
          <p:nvPr>
            <p:ph type="body" idx="1"/>
          </p:nvPr>
        </p:nvSpPr>
        <p:spPr>
          <a:xfrm>
            <a:off x="2589213" y="4777379"/>
            <a:ext cx="8915399" cy="1126283"/>
          </a:xfrm>
        </p:spPr>
        <p:txBody>
          <a:bodyPr vert="horz" lIns="91440" tIns="45720" rIns="91440" bIns="45720" rtlCol="0" anchor="t">
            <a:normAutofit/>
          </a:bodyPr>
          <a:lstStyle/>
          <a:p>
            <a:r>
              <a:rPr lang="en-US" sz="1800" dirty="0"/>
              <a:t>Predictive Analysis On IPL</a:t>
            </a:r>
          </a:p>
        </p:txBody>
      </p:sp>
      <p:sp>
        <p:nvSpPr>
          <p:cNvPr id="46" name="Rectangle 45">
            <a:extLst>
              <a:ext uri="{FF2B5EF4-FFF2-40B4-BE49-F238E27FC236}">
                <a16:creationId xmlns:a16="http://schemas.microsoft.com/office/drawing/2014/main" id="{30684D86-C9D1-40C3-A9B6-EC935C7312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48" name="Freeform 33">
            <a:extLst>
              <a:ext uri="{FF2B5EF4-FFF2-40B4-BE49-F238E27FC236}">
                <a16:creationId xmlns:a16="http://schemas.microsoft.com/office/drawing/2014/main" id="{1EDF7896-F56A-49DA-90F3-F5CE8B98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Tree>
    <p:extLst>
      <p:ext uri="{BB962C8B-B14F-4D97-AF65-F5344CB8AC3E}">
        <p14:creationId xmlns:p14="http://schemas.microsoft.com/office/powerpoint/2010/main" val="22983802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5BBF030-96D5-4898-8A56-472D53A7DE2B}"/>
              </a:ext>
            </a:extLst>
          </p:cNvPr>
          <p:cNvPicPr>
            <a:picLocks noChangeAspect="1"/>
          </p:cNvPicPr>
          <p:nvPr/>
        </p:nvPicPr>
        <p:blipFill>
          <a:blip r:embed="rId2"/>
          <a:stretch>
            <a:fillRect/>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36312490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54CB59-D314-4D5B-857F-7D97B04661DD}"/>
              </a:ext>
            </a:extLst>
          </p:cNvPr>
          <p:cNvPicPr>
            <a:picLocks noChangeAspect="1"/>
          </p:cNvPicPr>
          <p:nvPr/>
        </p:nvPicPr>
        <p:blipFill>
          <a:blip r:embed="rId2"/>
          <a:stretch>
            <a:fillRect/>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3459499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7B78CCC-59A9-49D3-B42E-361E741C1751}"/>
              </a:ext>
            </a:extLst>
          </p:cNvPr>
          <p:cNvPicPr>
            <a:picLocks noChangeAspect="1"/>
          </p:cNvPicPr>
          <p:nvPr/>
        </p:nvPicPr>
        <p:blipFill>
          <a:blip r:embed="rId2"/>
          <a:stretch>
            <a:fillRect/>
          </a:stretch>
        </p:blipFill>
        <p:spPr>
          <a:xfrm>
            <a:off x="0" y="17930"/>
            <a:ext cx="12192000" cy="6858000"/>
          </a:xfrm>
          <a:prstGeom prst="rect">
            <a:avLst/>
          </a:prstGeom>
          <a:ln>
            <a:noFill/>
          </a:ln>
          <a:effectLst>
            <a:softEdge rad="112500"/>
          </a:effectLst>
        </p:spPr>
      </p:pic>
    </p:spTree>
    <p:extLst>
      <p:ext uri="{BB962C8B-B14F-4D97-AF65-F5344CB8AC3E}">
        <p14:creationId xmlns:p14="http://schemas.microsoft.com/office/powerpoint/2010/main" val="4005301522"/>
      </p:ext>
    </p:extLst>
  </p:cSld>
  <p:clrMapOvr>
    <a:masterClrMapping/>
  </p:clrMapOvr>
</p:sld>
</file>

<file path=ppt/theme/theme1.xml><?xml version="1.0" encoding="utf-8"?>
<a:theme xmlns:a="http://schemas.openxmlformats.org/drawingml/2006/main" name="Wisp">
  <a:themeElements>
    <a:clrScheme name="Tau Ceti Labs Default">
      <a:dk1>
        <a:sysClr val="windowText" lastClr="000000"/>
      </a:dk1>
      <a:lt1>
        <a:sysClr val="window" lastClr="FFFFFF"/>
      </a:lt1>
      <a:dk2>
        <a:srgbClr val="2C333A"/>
      </a:dk2>
      <a:lt2>
        <a:srgbClr val="D6ECED"/>
      </a:lt2>
      <a:accent1>
        <a:srgbClr val="1171FF"/>
      </a:accent1>
      <a:accent2>
        <a:srgbClr val="30A7F0"/>
      </a:accent2>
      <a:accent3>
        <a:srgbClr val="41C1DB"/>
      </a:accent3>
      <a:accent4>
        <a:srgbClr val="6FDFC2"/>
      </a:accent4>
      <a:accent5>
        <a:srgbClr val="84BCCE"/>
      </a:accent5>
      <a:accent6>
        <a:srgbClr val="7BABDF"/>
      </a:accent6>
      <a:hlink>
        <a:srgbClr val="60E4F6"/>
      </a:hlink>
      <a:folHlink>
        <a:srgbClr val="00E65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F20B7C8E-B819-43F3-AAF9-EE50B1A836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74031DE0154D14FB8F7C7D698AB761A" ma:contentTypeVersion="2" ma:contentTypeDescription="Create a new document." ma:contentTypeScope="" ma:versionID="31fbe99580c1a67f347cacbb757204c0">
  <xsd:schema xmlns:xsd="http://www.w3.org/2001/XMLSchema" xmlns:xs="http://www.w3.org/2001/XMLSchema" xmlns:p="http://schemas.microsoft.com/office/2006/metadata/properties" xmlns:ns2="6144ad58-2f97-4896-a0b1-2b45c4ab4211" targetNamespace="http://schemas.microsoft.com/office/2006/metadata/properties" ma:root="true" ma:fieldsID="961b300de1b295eb713c7a42b298648d" ns2:_="">
    <xsd:import namespace="6144ad58-2f97-4896-a0b1-2b45c4ab4211"/>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44ad58-2f97-4896-a0b1-2b45c4ab4211"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07B0CB-A375-4DF7-B9F7-11CEABB0B980}">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6144ad58-2f97-4896-a0b1-2b45c4ab4211"/>
    <ds:schemaRef ds:uri="http://www.w3.org/XML/1998/namespace"/>
    <ds:schemaRef ds:uri="http://purl.org/dc/dcmitype/"/>
  </ds:schemaRefs>
</ds:datastoreItem>
</file>

<file path=customXml/itemProps2.xml><?xml version="1.0" encoding="utf-8"?>
<ds:datastoreItem xmlns:ds="http://schemas.openxmlformats.org/officeDocument/2006/customXml" ds:itemID="{E7C61016-E8B3-446C-B79F-900DABA2BFCB}">
  <ds:schemaRefs>
    <ds:schemaRef ds:uri="http://schemas.microsoft.com/sharepoint/v3/contenttype/forms"/>
  </ds:schemaRefs>
</ds:datastoreItem>
</file>

<file path=customXml/itemProps3.xml><?xml version="1.0" encoding="utf-8"?>
<ds:datastoreItem xmlns:ds="http://schemas.openxmlformats.org/officeDocument/2006/customXml" ds:itemID="{2422638E-6C98-4999-9B92-EF6483171E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44ad58-2f97-4896-a0b1-2b45c4ab421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763</TotalTime>
  <Words>398</Words>
  <Application>Microsoft Office PowerPoint</Application>
  <PresentationFormat>Widescreen</PresentationFormat>
  <Paragraphs>51</Paragraphs>
  <Slides>36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Century Gothic</vt:lpstr>
      <vt:lpstr>Wingdings 3</vt:lpstr>
      <vt:lpstr>Wisp</vt:lpstr>
      <vt:lpstr>Predictive Analysis On IPL -- Indian Premier League </vt:lpstr>
      <vt:lpstr>Introduction </vt:lpstr>
      <vt:lpstr>Why we need IPL Predictions &amp; Analysis</vt:lpstr>
      <vt:lpstr>Major Components of our project</vt:lpstr>
      <vt:lpstr>PowerPoint Presentation</vt:lpstr>
      <vt:lpstr>Web Interface</vt:lpstr>
      <vt:lpstr>PowerPoint Presentation</vt:lpstr>
      <vt:lpstr>PowerPoint Presentation</vt:lpstr>
      <vt:lpstr>PowerPoint Presentation</vt:lpstr>
      <vt:lpstr>PowerPoint Presentation</vt:lpstr>
      <vt:lpstr>PowerPoint Presentation</vt:lpstr>
      <vt:lpstr>Visualization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Machine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 Analyzer @Lovely Professional University</dc:title>
  <dc:creator>Gulladurti Tarunkanth Reddy</dc:creator>
  <cp:lastModifiedBy>GULLADURTI TARUNKANTH REDDY</cp:lastModifiedBy>
  <cp:revision>27</cp:revision>
  <dcterms:created xsi:type="dcterms:W3CDTF">2019-12-11T05:52:17Z</dcterms:created>
  <dcterms:modified xsi:type="dcterms:W3CDTF">2021-05-26T05:53:11Z</dcterms:modified>
</cp:coreProperties>
</file>